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9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74" r:id="rId9"/>
    <p:sldId id="262" r:id="rId10"/>
    <p:sldId id="275" r:id="rId11"/>
    <p:sldId id="263" r:id="rId12"/>
    <p:sldId id="276" r:id="rId13"/>
    <p:sldId id="264" r:id="rId14"/>
    <p:sldId id="265" r:id="rId15"/>
    <p:sldId id="266" r:id="rId16"/>
    <p:sldId id="267" r:id="rId17"/>
    <p:sldId id="270" r:id="rId18"/>
    <p:sldId id="268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D252C848-2E52-4695-9EB4-08D316FB0390}">
          <p14:sldIdLst>
            <p14:sldId id="256"/>
            <p14:sldId id="257"/>
            <p14:sldId id="258"/>
            <p14:sldId id="259"/>
            <p14:sldId id="273"/>
          </p14:sldIdLst>
        </p14:section>
        <p14:section name="目标" id="{CB2396CC-C898-4643-9581-90A97BC9220C}">
          <p14:sldIdLst>
            <p14:sldId id="260"/>
          </p14:sldIdLst>
        </p14:section>
        <p14:section name="前测" id="{D7FC9985-A483-41F0-9CB2-9473220BF3C7}">
          <p14:sldIdLst>
            <p14:sldId id="261"/>
            <p14:sldId id="274"/>
            <p14:sldId id="262"/>
            <p14:sldId id="275"/>
          </p14:sldIdLst>
        </p14:section>
        <p14:section name="动手操作" id="{9A49FB7B-0153-4CEA-9ECD-61BC869CC651}">
          <p14:sldIdLst>
            <p14:sldId id="263"/>
            <p14:sldId id="276"/>
            <p14:sldId id="264"/>
            <p14:sldId id="265"/>
            <p14:sldId id="266"/>
            <p14:sldId id="267"/>
            <p14:sldId id="270"/>
          </p14:sldIdLst>
        </p14:section>
        <p14:section name="后测" id="{7410345C-5354-4619-9648-BEA4A02E58F2}">
          <p14:sldIdLst>
            <p14:sldId id="268"/>
          </p14:sldIdLst>
        </p14:section>
        <p14:section name="总结" id="{278E5060-BF56-40D0-ACFF-3516B3F51CB8}">
          <p14:sldIdLst>
            <p14:sldId id="269"/>
          </p14:sldIdLst>
        </p14:section>
        <p14:section name="隐藏剧情" id="{500A62CD-C4E4-422C-83D7-A0553F25B4E0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828ED-DF9E-470E-9868-50CF0360BFBF}" v="5420" dt="2019-03-24T06:00:11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 豫" userId="4e3fbc6db1c35bd4" providerId="LiveId" clId="{307828ED-DF9E-470E-9868-50CF0360BFBF}"/>
    <pc:docChg chg="undo custSel addSld delSld modSld sldOrd modSection">
      <pc:chgData name="孙 豫" userId="4e3fbc6db1c35bd4" providerId="LiveId" clId="{307828ED-DF9E-470E-9868-50CF0360BFBF}" dt="2019-03-24T06:00:16.992" v="8553" actId="1076"/>
      <pc:docMkLst>
        <pc:docMk/>
      </pc:docMkLst>
      <pc:sldChg chg="addSp delSp modSp">
        <pc:chgData name="孙 豫" userId="4e3fbc6db1c35bd4" providerId="LiveId" clId="{307828ED-DF9E-470E-9868-50CF0360BFBF}" dt="2019-03-24T02:54:01.048" v="8273" actId="478"/>
        <pc:sldMkLst>
          <pc:docMk/>
          <pc:sldMk cId="2153884092" sldId="256"/>
        </pc:sldMkLst>
        <pc:spChg chg="mod">
          <ac:chgData name="孙 豫" userId="4e3fbc6db1c35bd4" providerId="LiveId" clId="{307828ED-DF9E-470E-9868-50CF0360BFBF}" dt="2019-03-19T06:39:03.526" v="18"/>
          <ac:spMkLst>
            <pc:docMk/>
            <pc:sldMk cId="2153884092" sldId="256"/>
            <ac:spMk id="2" creationId="{446231B9-5DBC-4DF3-9E3E-E9CBFA959BFD}"/>
          </ac:spMkLst>
        </pc:spChg>
        <pc:graphicFrameChg chg="add del mod">
          <ac:chgData name="孙 豫" userId="4e3fbc6db1c35bd4" providerId="LiveId" clId="{307828ED-DF9E-470E-9868-50CF0360BFBF}" dt="2019-03-24T02:54:01.048" v="8273" actId="478"/>
          <ac:graphicFrameMkLst>
            <pc:docMk/>
            <pc:sldMk cId="2153884092" sldId="256"/>
            <ac:graphicFrameMk id="4" creationId="{EADB8F71-F5C7-40A2-8A0F-38F827A16273}"/>
          </ac:graphicFrameMkLst>
        </pc:graphicFrameChg>
      </pc:sldChg>
      <pc:sldChg chg="addSp delSp modSp add">
        <pc:chgData name="孙 豫" userId="4e3fbc6db1c35bd4" providerId="LiveId" clId="{307828ED-DF9E-470E-9868-50CF0360BFBF}" dt="2019-03-23T01:39:06.285" v="5950" actId="1076"/>
        <pc:sldMkLst>
          <pc:docMk/>
          <pc:sldMk cId="2183568364" sldId="257"/>
        </pc:sldMkLst>
        <pc:spChg chg="mod">
          <ac:chgData name="孙 豫" userId="4e3fbc6db1c35bd4" providerId="LiveId" clId="{307828ED-DF9E-470E-9868-50CF0360BFBF}" dt="2019-03-19T06:39:27.868" v="25"/>
          <ac:spMkLst>
            <pc:docMk/>
            <pc:sldMk cId="2183568364" sldId="257"/>
            <ac:spMk id="2" creationId="{CED843D2-DCB4-4E1A-A119-E8EC0CF3C1E1}"/>
          </ac:spMkLst>
        </pc:spChg>
        <pc:spChg chg="del mod">
          <ac:chgData name="孙 豫" userId="4e3fbc6db1c35bd4" providerId="LiveId" clId="{307828ED-DF9E-470E-9868-50CF0360BFBF}" dt="2019-03-23T01:36:24.642" v="5899" actId="478"/>
          <ac:spMkLst>
            <pc:docMk/>
            <pc:sldMk cId="2183568364" sldId="257"/>
            <ac:spMk id="3" creationId="{E0D50CE8-CDA1-4256-8028-2411E7F5D584}"/>
          </ac:spMkLst>
        </pc:spChg>
        <pc:spChg chg="add mod">
          <ac:chgData name="孙 豫" userId="4e3fbc6db1c35bd4" providerId="LiveId" clId="{307828ED-DF9E-470E-9868-50CF0360BFBF}" dt="2019-03-23T01:38:58.515" v="5948" actId="20577"/>
          <ac:spMkLst>
            <pc:docMk/>
            <pc:sldMk cId="2183568364" sldId="257"/>
            <ac:spMk id="7" creationId="{CED2DA48-EF92-40CB-9625-025FDE425CCF}"/>
          </ac:spMkLst>
        </pc:spChg>
        <pc:spChg chg="add mod">
          <ac:chgData name="孙 豫" userId="4e3fbc6db1c35bd4" providerId="LiveId" clId="{307828ED-DF9E-470E-9868-50CF0360BFBF}" dt="2019-03-23T01:39:06.285" v="5950" actId="1076"/>
          <ac:spMkLst>
            <pc:docMk/>
            <pc:sldMk cId="2183568364" sldId="257"/>
            <ac:spMk id="8" creationId="{936C8AE4-C34E-4929-8240-67C96EBAF164}"/>
          </ac:spMkLst>
        </pc:spChg>
        <pc:spChg chg="add mod">
          <ac:chgData name="孙 豫" userId="4e3fbc6db1c35bd4" providerId="LiveId" clId="{307828ED-DF9E-470E-9868-50CF0360BFBF}" dt="2019-03-23T01:39:03.405" v="5949" actId="1076"/>
          <ac:spMkLst>
            <pc:docMk/>
            <pc:sldMk cId="2183568364" sldId="257"/>
            <ac:spMk id="9" creationId="{7A2DAF53-3F34-4F52-9818-505D94DEE2C3}"/>
          </ac:spMkLst>
        </pc:spChg>
        <pc:spChg chg="add del mod">
          <ac:chgData name="孙 豫" userId="4e3fbc6db1c35bd4" providerId="LiveId" clId="{307828ED-DF9E-470E-9868-50CF0360BFBF}" dt="2019-03-23T01:37:15.427" v="5911"/>
          <ac:spMkLst>
            <pc:docMk/>
            <pc:sldMk cId="2183568364" sldId="257"/>
            <ac:spMk id="10" creationId="{5B218CED-0CEC-4C31-A744-AA730CC0BAD5}"/>
          </ac:spMkLst>
        </pc:spChg>
        <pc:spChg chg="add mod">
          <ac:chgData name="孙 豫" userId="4e3fbc6db1c35bd4" providerId="LiveId" clId="{307828ED-DF9E-470E-9868-50CF0360BFBF}" dt="2019-03-23T01:37:23.141" v="5930" actId="1035"/>
          <ac:spMkLst>
            <pc:docMk/>
            <pc:sldMk cId="2183568364" sldId="257"/>
            <ac:spMk id="11" creationId="{0C6EA3FC-BABB-4F43-B205-3BB78B020DF9}"/>
          </ac:spMkLst>
        </pc:spChg>
        <pc:spChg chg="add del mod">
          <ac:chgData name="孙 豫" userId="4e3fbc6db1c35bd4" providerId="LiveId" clId="{307828ED-DF9E-470E-9868-50CF0360BFBF}" dt="2019-03-23T01:36:27.210" v="5900" actId="478"/>
          <ac:spMkLst>
            <pc:docMk/>
            <pc:sldMk cId="2183568364" sldId="257"/>
            <ac:spMk id="12" creationId="{A01EF085-3D5A-48F3-B91B-472D28C5AC3A}"/>
          </ac:spMkLst>
        </pc:spChg>
        <pc:picChg chg="add mod">
          <ac:chgData name="孙 豫" userId="4e3fbc6db1c35bd4" providerId="LiveId" clId="{307828ED-DF9E-470E-9868-50CF0360BFBF}" dt="2019-03-23T01:34:55.247" v="5867" actId="1076"/>
          <ac:picMkLst>
            <pc:docMk/>
            <pc:sldMk cId="2183568364" sldId="257"/>
            <ac:picMk id="4" creationId="{D09BDC87-4BD9-4613-ABFB-81ACC89C4564}"/>
          </ac:picMkLst>
        </pc:picChg>
        <pc:picChg chg="add mod ord">
          <ac:chgData name="孙 豫" userId="4e3fbc6db1c35bd4" providerId="LiveId" clId="{307828ED-DF9E-470E-9868-50CF0360BFBF}" dt="2019-03-23T01:37:39.325" v="5935" actId="1076"/>
          <ac:picMkLst>
            <pc:docMk/>
            <pc:sldMk cId="2183568364" sldId="257"/>
            <ac:picMk id="6" creationId="{1E6B4B68-10EC-483D-B002-F5B017BA003D}"/>
          </ac:picMkLst>
        </pc:picChg>
        <pc:picChg chg="add del mod">
          <ac:chgData name="孙 豫" userId="4e3fbc6db1c35bd4" providerId="LiveId" clId="{307828ED-DF9E-470E-9868-50CF0360BFBF}" dt="2019-03-19T06:52:26.556" v="416"/>
          <ac:picMkLst>
            <pc:docMk/>
            <pc:sldMk cId="2183568364" sldId="257"/>
            <ac:picMk id="8" creationId="{0C0C8CA6-4D58-4F93-BE8C-1D9D0959BE99}"/>
          </ac:picMkLst>
        </pc:picChg>
      </pc:sldChg>
      <pc:sldChg chg="addSp delSp modSp add">
        <pc:chgData name="孙 豫" userId="4e3fbc6db1c35bd4" providerId="LiveId" clId="{307828ED-DF9E-470E-9868-50CF0360BFBF}" dt="2019-03-23T01:37:45.961" v="5937" actId="14100"/>
        <pc:sldMkLst>
          <pc:docMk/>
          <pc:sldMk cId="2652164523" sldId="258"/>
        </pc:sldMkLst>
        <pc:spChg chg="mod">
          <ac:chgData name="孙 豫" userId="4e3fbc6db1c35bd4" providerId="LiveId" clId="{307828ED-DF9E-470E-9868-50CF0360BFBF}" dt="2019-03-19T06:52:23.361" v="415"/>
          <ac:spMkLst>
            <pc:docMk/>
            <pc:sldMk cId="2652164523" sldId="258"/>
            <ac:spMk id="2" creationId="{F4FF9992-F1EB-40AD-BE87-603A57A26B25}"/>
          </ac:spMkLst>
        </pc:spChg>
        <pc:spChg chg="del">
          <ac:chgData name="孙 豫" userId="4e3fbc6db1c35bd4" providerId="LiveId" clId="{307828ED-DF9E-470E-9868-50CF0360BFBF}" dt="2019-03-19T06:52:43.009" v="417"/>
          <ac:spMkLst>
            <pc:docMk/>
            <pc:sldMk cId="2652164523" sldId="258"/>
            <ac:spMk id="3" creationId="{4A73F899-C18C-4B8E-84DD-C4742344F339}"/>
          </ac:spMkLst>
        </pc:spChg>
        <pc:spChg chg="add del mod">
          <ac:chgData name="孙 豫" userId="4e3fbc6db1c35bd4" providerId="LiveId" clId="{307828ED-DF9E-470E-9868-50CF0360BFBF}" dt="2019-03-19T06:52:44.716" v="418"/>
          <ac:spMkLst>
            <pc:docMk/>
            <pc:sldMk cId="2652164523" sldId="258"/>
            <ac:spMk id="4" creationId="{A1C674C3-D0EC-42E0-ADDC-AEFB5B8BEF26}"/>
          </ac:spMkLst>
        </pc:spChg>
        <pc:spChg chg="add del mod">
          <ac:chgData name="孙 豫" userId="4e3fbc6db1c35bd4" providerId="LiveId" clId="{307828ED-DF9E-470E-9868-50CF0360BFBF}" dt="2019-03-19T06:53:18.717" v="421"/>
          <ac:spMkLst>
            <pc:docMk/>
            <pc:sldMk cId="2652164523" sldId="258"/>
            <ac:spMk id="5" creationId="{E2169900-4468-4B4C-9018-B96A5DE1D93B}"/>
          </ac:spMkLst>
        </pc:spChg>
        <pc:spChg chg="add mod">
          <ac:chgData name="孙 豫" userId="4e3fbc6db1c35bd4" providerId="LiveId" clId="{307828ED-DF9E-470E-9868-50CF0360BFBF}" dt="2019-03-23T01:37:45.961" v="5937" actId="14100"/>
          <ac:spMkLst>
            <pc:docMk/>
            <pc:sldMk cId="2652164523" sldId="258"/>
            <ac:spMk id="8" creationId="{E18BE548-7AE2-45CE-B74C-F3E4229FBD8E}"/>
          </ac:spMkLst>
        </pc:spChg>
        <pc:picChg chg="add mod">
          <ac:chgData name="孙 豫" userId="4e3fbc6db1c35bd4" providerId="LiveId" clId="{307828ED-DF9E-470E-9868-50CF0360BFBF}" dt="2019-03-20T07:47:01.228" v="2208" actId="1076"/>
          <ac:picMkLst>
            <pc:docMk/>
            <pc:sldMk cId="2652164523" sldId="258"/>
            <ac:picMk id="4" creationId="{0A93618C-1434-4512-8574-80E9B37ADD84}"/>
          </ac:picMkLst>
        </pc:picChg>
        <pc:picChg chg="add mod">
          <ac:chgData name="孙 豫" userId="4e3fbc6db1c35bd4" providerId="LiveId" clId="{307828ED-DF9E-470E-9868-50CF0360BFBF}" dt="2019-03-19T06:52:50.068" v="420" actId="1076"/>
          <ac:picMkLst>
            <pc:docMk/>
            <pc:sldMk cId="2652164523" sldId="258"/>
            <ac:picMk id="6" creationId="{39EF3C0F-1752-4291-824A-E86E2A5AED42}"/>
          </ac:picMkLst>
        </pc:picChg>
        <pc:picChg chg="add mod">
          <ac:chgData name="孙 豫" userId="4e3fbc6db1c35bd4" providerId="LiveId" clId="{307828ED-DF9E-470E-9868-50CF0360BFBF}" dt="2019-03-19T06:53:20.934" v="422" actId="1076"/>
          <ac:picMkLst>
            <pc:docMk/>
            <pc:sldMk cId="2652164523" sldId="258"/>
            <ac:picMk id="7" creationId="{E1D8B8AB-86B1-4961-8E0F-2872F7258617}"/>
          </ac:picMkLst>
        </pc:picChg>
        <pc:picChg chg="add del mod">
          <ac:chgData name="孙 豫" userId="4e3fbc6db1c35bd4" providerId="LiveId" clId="{307828ED-DF9E-470E-9868-50CF0360BFBF}" dt="2019-03-20T07:46:16.952" v="2201" actId="478"/>
          <ac:picMkLst>
            <pc:docMk/>
            <pc:sldMk cId="2652164523" sldId="258"/>
            <ac:picMk id="9" creationId="{9FD3DE8F-39E2-4422-B098-0B664F8D44EA}"/>
          </ac:picMkLst>
        </pc:picChg>
      </pc:sldChg>
      <pc:sldChg chg="addSp delSp modSp add">
        <pc:chgData name="孙 豫" userId="4e3fbc6db1c35bd4" providerId="LiveId" clId="{307828ED-DF9E-470E-9868-50CF0360BFBF}" dt="2019-03-24T02:37:22.430" v="8240" actId="1076"/>
        <pc:sldMkLst>
          <pc:docMk/>
          <pc:sldMk cId="847025882" sldId="259"/>
        </pc:sldMkLst>
        <pc:spChg chg="mod">
          <ac:chgData name="孙 豫" userId="4e3fbc6db1c35bd4" providerId="LiveId" clId="{307828ED-DF9E-470E-9868-50CF0360BFBF}" dt="2019-03-19T06:54:02.809" v="430"/>
          <ac:spMkLst>
            <pc:docMk/>
            <pc:sldMk cId="847025882" sldId="259"/>
            <ac:spMk id="2" creationId="{1ABB0F08-F095-46F7-AA40-AAD662A47023}"/>
          </ac:spMkLst>
        </pc:spChg>
        <pc:spChg chg="del">
          <ac:chgData name="孙 豫" userId="4e3fbc6db1c35bd4" providerId="LiveId" clId="{307828ED-DF9E-470E-9868-50CF0360BFBF}" dt="2019-03-19T06:54:13.730" v="431"/>
          <ac:spMkLst>
            <pc:docMk/>
            <pc:sldMk cId="847025882" sldId="259"/>
            <ac:spMk id="3" creationId="{2B6F28D0-FEC0-4331-B74C-A955A9EAA2D0}"/>
          </ac:spMkLst>
        </pc:spChg>
        <pc:spChg chg="add del mod">
          <ac:chgData name="孙 豫" userId="4e3fbc6db1c35bd4" providerId="LiveId" clId="{307828ED-DF9E-470E-9868-50CF0360BFBF}" dt="2019-03-23T01:31:54.006" v="5837" actId="478"/>
          <ac:spMkLst>
            <pc:docMk/>
            <pc:sldMk cId="847025882" sldId="259"/>
            <ac:spMk id="3" creationId="{CB175944-4A8A-4206-9E5D-0CE6730A0AB0}"/>
          </ac:spMkLst>
        </pc:spChg>
        <pc:spChg chg="add mod">
          <ac:chgData name="孙 豫" userId="4e3fbc6db1c35bd4" providerId="LiveId" clId="{307828ED-DF9E-470E-9868-50CF0360BFBF}" dt="2019-03-24T02:37:18.612" v="8239" actId="14100"/>
          <ac:spMkLst>
            <pc:docMk/>
            <pc:sldMk cId="847025882" sldId="259"/>
            <ac:spMk id="4" creationId="{B554BB9A-A1DD-4995-8C1B-20DAC856D1EB}"/>
          </ac:spMkLst>
        </pc:spChg>
        <pc:spChg chg="del">
          <ac:chgData name="孙 豫" userId="4e3fbc6db1c35bd4" providerId="LiveId" clId="{307828ED-DF9E-470E-9868-50CF0360BFBF}" dt="2019-03-19T06:54:13.730" v="431"/>
          <ac:spMkLst>
            <pc:docMk/>
            <pc:sldMk cId="847025882" sldId="259"/>
            <ac:spMk id="4" creationId="{D1CF0602-C41F-4401-BCB9-EF44BBC01D10}"/>
          </ac:spMkLst>
        </pc:spChg>
        <pc:spChg chg="add del mod">
          <ac:chgData name="孙 豫" userId="4e3fbc6db1c35bd4" providerId="LiveId" clId="{307828ED-DF9E-470E-9868-50CF0360BFBF}" dt="2019-03-23T01:32:53.310" v="5847" actId="478"/>
          <ac:spMkLst>
            <pc:docMk/>
            <pc:sldMk cId="847025882" sldId="259"/>
            <ac:spMk id="5" creationId="{BAB1739C-DFD3-4D6F-A3AC-51E88153D09B}"/>
          </ac:spMkLst>
        </pc:spChg>
        <pc:spChg chg="add mod">
          <ac:chgData name="孙 豫" userId="4e3fbc6db1c35bd4" providerId="LiveId" clId="{307828ED-DF9E-470E-9868-50CF0360BFBF}" dt="2019-03-24T02:37:22.430" v="8240" actId="1076"/>
          <ac:spMkLst>
            <pc:docMk/>
            <pc:sldMk cId="847025882" sldId="259"/>
            <ac:spMk id="5" creationId="{F482D9E4-1C34-488A-8617-6B564347DB84}"/>
          </ac:spMkLst>
        </pc:spChg>
        <pc:spChg chg="add del mod">
          <ac:chgData name="孙 豫" userId="4e3fbc6db1c35bd4" providerId="LiveId" clId="{307828ED-DF9E-470E-9868-50CF0360BFBF}" dt="2019-03-23T01:32:55.969" v="5848" actId="478"/>
          <ac:spMkLst>
            <pc:docMk/>
            <pc:sldMk cId="847025882" sldId="259"/>
            <ac:spMk id="7" creationId="{D58FB5F1-2E91-4294-9E68-831EFD793F64}"/>
          </ac:spMkLst>
        </pc:spChg>
        <pc:spChg chg="add mod">
          <ac:chgData name="孙 豫" userId="4e3fbc6db1c35bd4" providerId="LiveId" clId="{307828ED-DF9E-470E-9868-50CF0360BFBF}" dt="2019-03-24T02:37:12.106" v="8236" actId="403"/>
          <ac:spMkLst>
            <pc:docMk/>
            <pc:sldMk cId="847025882" sldId="259"/>
            <ac:spMk id="8" creationId="{CD795392-AB67-4577-9A0F-600224708733}"/>
          </ac:spMkLst>
        </pc:spChg>
      </pc:sldChg>
      <pc:sldChg chg="addSp modSp add">
        <pc:chgData name="孙 豫" userId="4e3fbc6db1c35bd4" providerId="LiveId" clId="{307828ED-DF9E-470E-9868-50CF0360BFBF}" dt="2019-03-23T01:44:39.739" v="6455" actId="2711"/>
        <pc:sldMkLst>
          <pc:docMk/>
          <pc:sldMk cId="4185273337" sldId="260"/>
        </pc:sldMkLst>
        <pc:spChg chg="mod">
          <ac:chgData name="孙 豫" userId="4e3fbc6db1c35bd4" providerId="LiveId" clId="{307828ED-DF9E-470E-9868-50CF0360BFBF}" dt="2019-03-19T06:57:19.724" v="520"/>
          <ac:spMkLst>
            <pc:docMk/>
            <pc:sldMk cId="4185273337" sldId="260"/>
            <ac:spMk id="2" creationId="{A156BA9F-3F19-41D2-BF0A-5E634DBFA1F8}"/>
          </ac:spMkLst>
        </pc:spChg>
        <pc:spChg chg="mod">
          <ac:chgData name="孙 豫" userId="4e3fbc6db1c35bd4" providerId="LiveId" clId="{307828ED-DF9E-470E-9868-50CF0360BFBF}" dt="2019-03-23T01:44:39.739" v="6455" actId="2711"/>
          <ac:spMkLst>
            <pc:docMk/>
            <pc:sldMk cId="4185273337" sldId="260"/>
            <ac:spMk id="3" creationId="{7B7FCD68-1EE9-461D-839F-78FF1D6A333E}"/>
          </ac:spMkLst>
        </pc:spChg>
        <pc:picChg chg="add mod">
          <ac:chgData name="孙 豫" userId="4e3fbc6db1c35bd4" providerId="LiveId" clId="{307828ED-DF9E-470E-9868-50CF0360BFBF}" dt="2019-03-19T06:58:48.414" v="566" actId="1076"/>
          <ac:picMkLst>
            <pc:docMk/>
            <pc:sldMk cId="4185273337" sldId="260"/>
            <ac:picMk id="4" creationId="{A5D5ED59-D234-494C-B914-B0F3319E274A}"/>
          </ac:picMkLst>
        </pc:picChg>
      </pc:sldChg>
      <pc:sldChg chg="addSp delSp modSp add">
        <pc:chgData name="孙 豫" userId="4e3fbc6db1c35bd4" providerId="LiveId" clId="{307828ED-DF9E-470E-9868-50CF0360BFBF}" dt="2019-03-23T01:52:29.934" v="6576" actId="14100"/>
        <pc:sldMkLst>
          <pc:docMk/>
          <pc:sldMk cId="813600696" sldId="261"/>
        </pc:sldMkLst>
        <pc:spChg chg="mod">
          <ac:chgData name="孙 豫" userId="4e3fbc6db1c35bd4" providerId="LiveId" clId="{307828ED-DF9E-470E-9868-50CF0360BFBF}" dt="2019-03-19T06:59:08.723" v="575"/>
          <ac:spMkLst>
            <pc:docMk/>
            <pc:sldMk cId="813600696" sldId="261"/>
            <ac:spMk id="2" creationId="{4BEA5B72-F780-4D30-A88E-680AE433CF3D}"/>
          </ac:spMkLst>
        </pc:spChg>
        <pc:spChg chg="del mod">
          <ac:chgData name="孙 豫" userId="4e3fbc6db1c35bd4" providerId="LiveId" clId="{307828ED-DF9E-470E-9868-50CF0360BFBF}" dt="2019-03-23T01:46:36.434" v="6492" actId="478"/>
          <ac:spMkLst>
            <pc:docMk/>
            <pc:sldMk cId="813600696" sldId="261"/>
            <ac:spMk id="3" creationId="{0244BA3C-FF21-4EE4-A9BD-603C76A1E968}"/>
          </ac:spMkLst>
        </pc:spChg>
        <pc:spChg chg="add del mod">
          <ac:chgData name="孙 豫" userId="4e3fbc6db1c35bd4" providerId="LiveId" clId="{307828ED-DF9E-470E-9868-50CF0360BFBF}" dt="2019-03-23T01:50:45.665" v="6539"/>
          <ac:spMkLst>
            <pc:docMk/>
            <pc:sldMk cId="813600696" sldId="261"/>
            <ac:spMk id="5" creationId="{A92D27B9-0DEF-4FB6-8447-B2DEB384075D}"/>
          </ac:spMkLst>
        </pc:spChg>
        <pc:spChg chg="add del mod">
          <ac:chgData name="孙 豫" userId="4e3fbc6db1c35bd4" providerId="LiveId" clId="{307828ED-DF9E-470E-9868-50CF0360BFBF}" dt="2019-03-23T01:49:15.527" v="6524"/>
          <ac:spMkLst>
            <pc:docMk/>
            <pc:sldMk cId="813600696" sldId="261"/>
            <ac:spMk id="6" creationId="{87383D7B-FFD0-4C4E-BDD0-8D822614944E}"/>
          </ac:spMkLst>
        </pc:spChg>
        <pc:spChg chg="add del mod">
          <ac:chgData name="孙 豫" userId="4e3fbc6db1c35bd4" providerId="LiveId" clId="{307828ED-DF9E-470E-9868-50CF0360BFBF}" dt="2019-03-23T01:48:39.522" v="6517"/>
          <ac:spMkLst>
            <pc:docMk/>
            <pc:sldMk cId="813600696" sldId="261"/>
            <ac:spMk id="7" creationId="{06E68305-9F8A-4ADD-A44B-8A0829358AD3}"/>
          </ac:spMkLst>
        </pc:spChg>
        <pc:spChg chg="add mod">
          <ac:chgData name="孙 豫" userId="4e3fbc6db1c35bd4" providerId="LiveId" clId="{307828ED-DF9E-470E-9868-50CF0360BFBF}" dt="2019-03-23T01:52:29.934" v="6576" actId="14100"/>
          <ac:spMkLst>
            <pc:docMk/>
            <pc:sldMk cId="813600696" sldId="261"/>
            <ac:spMk id="8" creationId="{1045F8E3-5AF6-4E6C-9C42-6BDD09330E38}"/>
          </ac:spMkLst>
        </pc:spChg>
        <pc:spChg chg="add mod">
          <ac:chgData name="孙 豫" userId="4e3fbc6db1c35bd4" providerId="LiveId" clId="{307828ED-DF9E-470E-9868-50CF0360BFBF}" dt="2019-03-23T01:52:21.386" v="6572" actId="6549"/>
          <ac:spMkLst>
            <pc:docMk/>
            <pc:sldMk cId="813600696" sldId="261"/>
            <ac:spMk id="9" creationId="{F4A3A5E9-1C24-4E56-BAE8-899ADD49DEDF}"/>
          </ac:spMkLst>
        </pc:spChg>
        <pc:spChg chg="add del mod">
          <ac:chgData name="孙 豫" userId="4e3fbc6db1c35bd4" providerId="LiveId" clId="{307828ED-DF9E-470E-9868-50CF0360BFBF}" dt="2019-03-23T01:48:20.856" v="6513"/>
          <ac:spMkLst>
            <pc:docMk/>
            <pc:sldMk cId="813600696" sldId="261"/>
            <ac:spMk id="10" creationId="{D614D372-5B86-4F42-886A-98267B7E7DC8}"/>
          </ac:spMkLst>
        </pc:spChg>
        <pc:spChg chg="add mod">
          <ac:chgData name="孙 豫" userId="4e3fbc6db1c35bd4" providerId="LiveId" clId="{307828ED-DF9E-470E-9868-50CF0360BFBF}" dt="2019-03-23T01:52:23.200" v="6573" actId="6549"/>
          <ac:spMkLst>
            <pc:docMk/>
            <pc:sldMk cId="813600696" sldId="261"/>
            <ac:spMk id="11" creationId="{E473FAED-A5B5-4DB6-A02F-8681790766F9}"/>
          </ac:spMkLst>
        </pc:spChg>
        <pc:picChg chg="add mod">
          <ac:chgData name="孙 豫" userId="4e3fbc6db1c35bd4" providerId="LiveId" clId="{307828ED-DF9E-470E-9868-50CF0360BFBF}" dt="2019-03-23T01:51:59.539" v="6560" actId="1076"/>
          <ac:picMkLst>
            <pc:docMk/>
            <pc:sldMk cId="813600696" sldId="261"/>
            <ac:picMk id="4" creationId="{FA580FE9-93FE-4C36-870D-9C5B57C62A43}"/>
          </ac:picMkLst>
        </pc:picChg>
      </pc:sldChg>
      <pc:sldChg chg="addSp delSp modSp add">
        <pc:chgData name="孙 豫" userId="4e3fbc6db1c35bd4" providerId="LiveId" clId="{307828ED-DF9E-470E-9868-50CF0360BFBF}" dt="2019-03-24T02:37:27.447" v="8241" actId="20577"/>
        <pc:sldMkLst>
          <pc:docMk/>
          <pc:sldMk cId="2168001513" sldId="262"/>
        </pc:sldMkLst>
        <pc:spChg chg="mod">
          <ac:chgData name="孙 豫" userId="4e3fbc6db1c35bd4" providerId="LiveId" clId="{307828ED-DF9E-470E-9868-50CF0360BFBF}" dt="2019-03-19T07:08:15.547" v="1118"/>
          <ac:spMkLst>
            <pc:docMk/>
            <pc:sldMk cId="2168001513" sldId="262"/>
            <ac:spMk id="2" creationId="{7FAE8F15-9430-4BE9-8B55-C082AE35E7F9}"/>
          </ac:spMkLst>
        </pc:spChg>
        <pc:spChg chg="del mod">
          <ac:chgData name="孙 豫" userId="4e3fbc6db1c35bd4" providerId="LiveId" clId="{307828ED-DF9E-470E-9868-50CF0360BFBF}" dt="2019-03-24T02:17:26.043" v="8038" actId="478"/>
          <ac:spMkLst>
            <pc:docMk/>
            <pc:sldMk cId="2168001513" sldId="262"/>
            <ac:spMk id="3" creationId="{DA7D884D-27BE-4331-8D27-4799B6DBAFF2}"/>
          </ac:spMkLst>
        </pc:spChg>
        <pc:spChg chg="add del mod">
          <ac:chgData name="孙 豫" userId="4e3fbc6db1c35bd4" providerId="LiveId" clId="{307828ED-DF9E-470E-9868-50CF0360BFBF}" dt="2019-03-24T02:05:11.695" v="7948" actId="478"/>
          <ac:spMkLst>
            <pc:docMk/>
            <pc:sldMk cId="2168001513" sldId="262"/>
            <ac:spMk id="4" creationId="{7DC49E5B-C205-49F4-885E-F6805F55613C}"/>
          </ac:spMkLst>
        </pc:spChg>
        <pc:spChg chg="add del mod">
          <ac:chgData name="孙 豫" userId="4e3fbc6db1c35bd4" providerId="LiveId" clId="{307828ED-DF9E-470E-9868-50CF0360BFBF}" dt="2019-03-24T02:06:03.557" v="7961" actId="478"/>
          <ac:spMkLst>
            <pc:docMk/>
            <pc:sldMk cId="2168001513" sldId="262"/>
            <ac:spMk id="5" creationId="{2F470678-7A4F-4842-ADB1-1FCA8CAD4157}"/>
          </ac:spMkLst>
        </pc:spChg>
        <pc:spChg chg="add mod ord">
          <ac:chgData name="孙 豫" userId="4e3fbc6db1c35bd4" providerId="LiveId" clId="{307828ED-DF9E-470E-9868-50CF0360BFBF}" dt="2019-03-24T02:37:27.447" v="8241" actId="20577"/>
          <ac:spMkLst>
            <pc:docMk/>
            <pc:sldMk cId="2168001513" sldId="262"/>
            <ac:spMk id="6" creationId="{43FFD180-3018-4FEB-93A3-995A39433B6C}"/>
          </ac:spMkLst>
        </pc:spChg>
        <pc:spChg chg="add mod">
          <ac:chgData name="孙 豫" userId="4e3fbc6db1c35bd4" providerId="LiveId" clId="{307828ED-DF9E-470E-9868-50CF0360BFBF}" dt="2019-03-24T02:19:12.993" v="8056" actId="1076"/>
          <ac:spMkLst>
            <pc:docMk/>
            <pc:sldMk cId="2168001513" sldId="262"/>
            <ac:spMk id="7" creationId="{4B1948B3-4589-4ABD-8387-33EF89A0DE77}"/>
          </ac:spMkLst>
        </pc:spChg>
        <pc:spChg chg="add mod">
          <ac:chgData name="孙 豫" userId="4e3fbc6db1c35bd4" providerId="LiveId" clId="{307828ED-DF9E-470E-9868-50CF0360BFBF}" dt="2019-03-24T02:19:05.301" v="8054" actId="1076"/>
          <ac:spMkLst>
            <pc:docMk/>
            <pc:sldMk cId="2168001513" sldId="262"/>
            <ac:spMk id="9" creationId="{0EF79301-3D83-4686-A5F6-2DC2047032FB}"/>
          </ac:spMkLst>
        </pc:spChg>
        <pc:picChg chg="add del">
          <ac:chgData name="孙 豫" userId="4e3fbc6db1c35bd4" providerId="LiveId" clId="{307828ED-DF9E-470E-9868-50CF0360BFBF}" dt="2019-03-19T07:31:37.105" v="1128"/>
          <ac:picMkLst>
            <pc:docMk/>
            <pc:sldMk cId="2168001513" sldId="262"/>
            <ac:picMk id="1026" creationId="{570FFDDF-F990-4DB2-9183-7092F003314A}"/>
          </ac:picMkLst>
        </pc:picChg>
        <pc:picChg chg="add mod modCrop">
          <ac:chgData name="孙 豫" userId="4e3fbc6db1c35bd4" providerId="LiveId" clId="{307828ED-DF9E-470E-9868-50CF0360BFBF}" dt="2019-03-24T02:19:16.741" v="8057" actId="1076"/>
          <ac:picMkLst>
            <pc:docMk/>
            <pc:sldMk cId="2168001513" sldId="262"/>
            <ac:picMk id="1028" creationId="{86703890-FDA8-4BA7-ADE8-1476D3A46F7A}"/>
          </ac:picMkLst>
        </pc:picChg>
      </pc:sldChg>
      <pc:sldChg chg="addSp delSp modSp add">
        <pc:chgData name="孙 豫" userId="4e3fbc6db1c35bd4" providerId="LiveId" clId="{307828ED-DF9E-470E-9868-50CF0360BFBF}" dt="2019-03-24T06:00:16.992" v="8553" actId="1076"/>
        <pc:sldMkLst>
          <pc:docMk/>
          <pc:sldMk cId="2761963200" sldId="263"/>
        </pc:sldMkLst>
        <pc:spChg chg="mod">
          <ac:chgData name="孙 豫" userId="4e3fbc6db1c35bd4" providerId="LiveId" clId="{307828ED-DF9E-470E-9868-50CF0360BFBF}" dt="2019-03-19T07:40:08.472" v="1342"/>
          <ac:spMkLst>
            <pc:docMk/>
            <pc:sldMk cId="2761963200" sldId="263"/>
            <ac:spMk id="2" creationId="{C0DF317E-A841-44DB-9F09-3081BB97900F}"/>
          </ac:spMkLst>
        </pc:spChg>
        <pc:spChg chg="del mod">
          <ac:chgData name="孙 豫" userId="4e3fbc6db1c35bd4" providerId="LiveId" clId="{307828ED-DF9E-470E-9868-50CF0360BFBF}" dt="2019-03-24T02:20:59.409" v="8076"/>
          <ac:spMkLst>
            <pc:docMk/>
            <pc:sldMk cId="2761963200" sldId="263"/>
            <ac:spMk id="3" creationId="{A2194535-A77B-4B92-89B9-E4E1D2036814}"/>
          </ac:spMkLst>
        </pc:spChg>
        <pc:spChg chg="add mod">
          <ac:chgData name="孙 豫" userId="4e3fbc6db1c35bd4" providerId="LiveId" clId="{307828ED-DF9E-470E-9868-50CF0360BFBF}" dt="2019-03-24T02:20:33.786" v="8073" actId="1076"/>
          <ac:spMkLst>
            <pc:docMk/>
            <pc:sldMk cId="2761963200" sldId="263"/>
            <ac:spMk id="4" creationId="{AEE79C9A-AA03-4366-B453-7EC41C36705E}"/>
          </ac:spMkLst>
        </pc:spChg>
        <pc:spChg chg="add del mod">
          <ac:chgData name="孙 豫" userId="4e3fbc6db1c35bd4" providerId="LiveId" clId="{307828ED-DF9E-470E-9868-50CF0360BFBF}" dt="2019-03-24T02:36:33.915" v="8211" actId="1076"/>
          <ac:spMkLst>
            <pc:docMk/>
            <pc:sldMk cId="2761963200" sldId="263"/>
            <ac:spMk id="5" creationId="{BA2B55DA-6E52-4AC8-AB85-41FDEC67A05D}"/>
          </ac:spMkLst>
        </pc:spChg>
        <pc:spChg chg="add mod">
          <ac:chgData name="孙 豫" userId="4e3fbc6db1c35bd4" providerId="LiveId" clId="{307828ED-DF9E-470E-9868-50CF0360BFBF}" dt="2019-03-24T06:00:16.992" v="8553" actId="1076"/>
          <ac:spMkLst>
            <pc:docMk/>
            <pc:sldMk cId="2761963200" sldId="263"/>
            <ac:spMk id="6" creationId="{E6E86948-0CB1-4E9A-BF03-2D1054AC5D7C}"/>
          </ac:spMkLst>
        </pc:spChg>
        <pc:spChg chg="add del mod">
          <ac:chgData name="孙 豫" userId="4e3fbc6db1c35bd4" providerId="LiveId" clId="{307828ED-DF9E-470E-9868-50CF0360BFBF}" dt="2019-03-24T02:21:18.105" v="8080"/>
          <ac:spMkLst>
            <pc:docMk/>
            <pc:sldMk cId="2761963200" sldId="263"/>
            <ac:spMk id="6" creationId="{F41AF735-DD34-47BE-8595-AF9B5F026BBD}"/>
          </ac:spMkLst>
        </pc:spChg>
      </pc:sldChg>
      <pc:sldChg chg="modSp add">
        <pc:chgData name="孙 豫" userId="4e3fbc6db1c35bd4" providerId="LiveId" clId="{307828ED-DF9E-470E-9868-50CF0360BFBF}" dt="2019-03-21T02:30:04.621" v="4240"/>
        <pc:sldMkLst>
          <pc:docMk/>
          <pc:sldMk cId="3828621829" sldId="264"/>
        </pc:sldMkLst>
        <pc:spChg chg="mod">
          <ac:chgData name="孙 豫" userId="4e3fbc6db1c35bd4" providerId="LiveId" clId="{307828ED-DF9E-470E-9868-50CF0360BFBF}" dt="2019-03-21T00:35:35.749" v="2689" actId="207"/>
          <ac:spMkLst>
            <pc:docMk/>
            <pc:sldMk cId="3828621829" sldId="264"/>
            <ac:spMk id="2" creationId="{E0C26985-32E9-4444-963C-149B3510D56E}"/>
          </ac:spMkLst>
        </pc:spChg>
        <pc:spChg chg="mod">
          <ac:chgData name="孙 豫" userId="4e3fbc6db1c35bd4" providerId="LiveId" clId="{307828ED-DF9E-470E-9868-50CF0360BFBF}" dt="2019-03-21T02:30:04.621" v="4240"/>
          <ac:spMkLst>
            <pc:docMk/>
            <pc:sldMk cId="3828621829" sldId="264"/>
            <ac:spMk id="3" creationId="{3695FDB1-054E-4BE9-BB21-B43CD27A37D8}"/>
          </ac:spMkLst>
        </pc:spChg>
      </pc:sldChg>
      <pc:sldChg chg="addSp modSp add">
        <pc:chgData name="孙 豫" userId="4e3fbc6db1c35bd4" providerId="LiveId" clId="{307828ED-DF9E-470E-9868-50CF0360BFBF}" dt="2019-03-24T02:37:34.880" v="8242" actId="20577"/>
        <pc:sldMkLst>
          <pc:docMk/>
          <pc:sldMk cId="3871111644" sldId="265"/>
        </pc:sldMkLst>
        <pc:spChg chg="mod">
          <ac:chgData name="孙 豫" userId="4e3fbc6db1c35bd4" providerId="LiveId" clId="{307828ED-DF9E-470E-9868-50CF0360BFBF}" dt="2019-03-20T07:39:57.547" v="2130"/>
          <ac:spMkLst>
            <pc:docMk/>
            <pc:sldMk cId="3871111644" sldId="265"/>
            <ac:spMk id="2" creationId="{3C980212-8B27-47CC-B4B5-69EFB1AE9C50}"/>
          </ac:spMkLst>
        </pc:spChg>
        <pc:spChg chg="mod">
          <ac:chgData name="孙 豫" userId="4e3fbc6db1c35bd4" providerId="LiveId" clId="{307828ED-DF9E-470E-9868-50CF0360BFBF}" dt="2019-03-24T02:33:45.700" v="8167" actId="1076"/>
          <ac:spMkLst>
            <pc:docMk/>
            <pc:sldMk cId="3871111644" sldId="265"/>
            <ac:spMk id="3" creationId="{FAB3A7B9-20E2-49C8-BFF7-AA2C4613664D}"/>
          </ac:spMkLst>
        </pc:spChg>
        <pc:spChg chg="add mod">
          <ac:chgData name="孙 豫" userId="4e3fbc6db1c35bd4" providerId="LiveId" clId="{307828ED-DF9E-470E-9868-50CF0360BFBF}" dt="2019-03-24T02:37:34.880" v="8242" actId="20577"/>
          <ac:spMkLst>
            <pc:docMk/>
            <pc:sldMk cId="3871111644" sldId="265"/>
            <ac:spMk id="4" creationId="{A2705CCB-6B29-4264-B827-4DC8B77431A7}"/>
          </ac:spMkLst>
        </pc:spChg>
      </pc:sldChg>
      <pc:sldChg chg="addSp delSp modSp add">
        <pc:chgData name="孙 豫" userId="4e3fbc6db1c35bd4" providerId="LiveId" clId="{307828ED-DF9E-470E-9868-50CF0360BFBF}" dt="2019-03-22T03:21:20.289" v="5268"/>
        <pc:sldMkLst>
          <pc:docMk/>
          <pc:sldMk cId="2859529082" sldId="266"/>
        </pc:sldMkLst>
        <pc:spChg chg="mod">
          <ac:chgData name="孙 豫" userId="4e3fbc6db1c35bd4" providerId="LiveId" clId="{307828ED-DF9E-470E-9868-50CF0360BFBF}" dt="2019-03-20T07:51:49.584" v="2401" actId="20577"/>
          <ac:spMkLst>
            <pc:docMk/>
            <pc:sldMk cId="2859529082" sldId="266"/>
            <ac:spMk id="2" creationId="{605341E8-CFED-4BB0-BDE8-3F44E61D99A4}"/>
          </ac:spMkLst>
        </pc:spChg>
        <pc:spChg chg="del mod">
          <ac:chgData name="孙 豫" userId="4e3fbc6db1c35bd4" providerId="LiveId" clId="{307828ED-DF9E-470E-9868-50CF0360BFBF}" dt="2019-03-22T02:58:16.259" v="4350" actId="478"/>
          <ac:spMkLst>
            <pc:docMk/>
            <pc:sldMk cId="2859529082" sldId="266"/>
            <ac:spMk id="3" creationId="{543F1CD3-41F5-4B03-AEAB-166D33A10419}"/>
          </ac:spMkLst>
        </pc:spChg>
        <pc:spChg chg="add mod">
          <ac:chgData name="孙 豫" userId="4e3fbc6db1c35bd4" providerId="LiveId" clId="{307828ED-DF9E-470E-9868-50CF0360BFBF}" dt="2019-03-22T03:21:20.289" v="5268"/>
          <ac:spMkLst>
            <pc:docMk/>
            <pc:sldMk cId="2859529082" sldId="266"/>
            <ac:spMk id="5" creationId="{5D59042C-7F00-4280-BA0D-39EFB8945421}"/>
          </ac:spMkLst>
        </pc:spChg>
      </pc:sldChg>
      <pc:sldChg chg="modSp add">
        <pc:chgData name="孙 豫" userId="4e3fbc6db1c35bd4" providerId="LiveId" clId="{307828ED-DF9E-470E-9868-50CF0360BFBF}" dt="2019-03-20T07:53:23.397" v="2420"/>
        <pc:sldMkLst>
          <pc:docMk/>
          <pc:sldMk cId="2626422772" sldId="267"/>
        </pc:sldMkLst>
        <pc:spChg chg="mod">
          <ac:chgData name="孙 豫" userId="4e3fbc6db1c35bd4" providerId="LiveId" clId="{307828ED-DF9E-470E-9868-50CF0360BFBF}" dt="2019-03-20T07:51:59.971" v="2418"/>
          <ac:spMkLst>
            <pc:docMk/>
            <pc:sldMk cId="2626422772" sldId="267"/>
            <ac:spMk id="2" creationId="{C6550361-576A-4771-95BB-D0BE69289198}"/>
          </ac:spMkLst>
        </pc:spChg>
        <pc:spChg chg="mod">
          <ac:chgData name="孙 豫" userId="4e3fbc6db1c35bd4" providerId="LiveId" clId="{307828ED-DF9E-470E-9868-50CF0360BFBF}" dt="2019-03-20T07:53:23.397" v="2420"/>
          <ac:spMkLst>
            <pc:docMk/>
            <pc:sldMk cId="2626422772" sldId="267"/>
            <ac:spMk id="3" creationId="{51119C73-5771-47C1-B0BC-EB211A01EF0B}"/>
          </ac:spMkLst>
        </pc:spChg>
      </pc:sldChg>
      <pc:sldChg chg="addSp delSp modSp add">
        <pc:chgData name="孙 豫" userId="4e3fbc6db1c35bd4" providerId="LiveId" clId="{307828ED-DF9E-470E-9868-50CF0360BFBF}" dt="2019-03-24T02:38:19.438" v="8245" actId="20577"/>
        <pc:sldMkLst>
          <pc:docMk/>
          <pc:sldMk cId="177779702" sldId="268"/>
        </pc:sldMkLst>
        <pc:spChg chg="mod">
          <ac:chgData name="孙 豫" userId="4e3fbc6db1c35bd4" providerId="LiveId" clId="{307828ED-DF9E-470E-9868-50CF0360BFBF}" dt="2019-03-20T07:53:40.415" v="2436"/>
          <ac:spMkLst>
            <pc:docMk/>
            <pc:sldMk cId="177779702" sldId="268"/>
            <ac:spMk id="2" creationId="{414C2BB1-26A8-4E8A-A24C-B1975A67EB34}"/>
          </ac:spMkLst>
        </pc:spChg>
        <pc:spChg chg="del mod">
          <ac:chgData name="孙 豫" userId="4e3fbc6db1c35bd4" providerId="LiveId" clId="{307828ED-DF9E-470E-9868-50CF0360BFBF}" dt="2019-03-24T02:36:15.216" v="8210" actId="478"/>
          <ac:spMkLst>
            <pc:docMk/>
            <pc:sldMk cId="177779702" sldId="268"/>
            <ac:spMk id="3" creationId="{FF932C0C-9464-4AE7-AC34-DD488A23879A}"/>
          </ac:spMkLst>
        </pc:spChg>
        <pc:spChg chg="add mod">
          <ac:chgData name="孙 豫" userId="4e3fbc6db1c35bd4" providerId="LiveId" clId="{307828ED-DF9E-470E-9868-50CF0360BFBF}" dt="2019-03-24T02:38:19.438" v="8245" actId="20577"/>
          <ac:spMkLst>
            <pc:docMk/>
            <pc:sldMk cId="177779702" sldId="268"/>
            <ac:spMk id="4" creationId="{160CB655-A8CC-4C3A-9376-D67545A2BF29}"/>
          </ac:spMkLst>
        </pc:spChg>
        <pc:spChg chg="add mod">
          <ac:chgData name="孙 豫" userId="4e3fbc6db1c35bd4" providerId="LiveId" clId="{307828ED-DF9E-470E-9868-50CF0360BFBF}" dt="2019-03-24T02:35:59.414" v="8206" actId="1076"/>
          <ac:spMkLst>
            <pc:docMk/>
            <pc:sldMk cId="177779702" sldId="268"/>
            <ac:spMk id="5" creationId="{4D54A251-11F9-40D6-B840-D5582D7B4EF3}"/>
          </ac:spMkLst>
        </pc:spChg>
        <pc:spChg chg="add mod">
          <ac:chgData name="孙 豫" userId="4e3fbc6db1c35bd4" providerId="LiveId" clId="{307828ED-DF9E-470E-9868-50CF0360BFBF}" dt="2019-03-24T02:36:05.478" v="8208" actId="1076"/>
          <ac:spMkLst>
            <pc:docMk/>
            <pc:sldMk cId="177779702" sldId="268"/>
            <ac:spMk id="6" creationId="{2E2E03A3-5138-4C8F-BA83-6D90D00712B2}"/>
          </ac:spMkLst>
        </pc:spChg>
        <pc:spChg chg="add mod">
          <ac:chgData name="孙 豫" userId="4e3fbc6db1c35bd4" providerId="LiveId" clId="{307828ED-DF9E-470E-9868-50CF0360BFBF}" dt="2019-03-24T02:36:03.746" v="8207" actId="1076"/>
          <ac:spMkLst>
            <pc:docMk/>
            <pc:sldMk cId="177779702" sldId="268"/>
            <ac:spMk id="7" creationId="{F88C00BD-410B-42C7-88BF-1BF9E32106FC}"/>
          </ac:spMkLst>
        </pc:spChg>
      </pc:sldChg>
      <pc:sldChg chg="addSp delSp modSp add">
        <pc:chgData name="孙 豫" userId="4e3fbc6db1c35bd4" providerId="LiveId" clId="{307828ED-DF9E-470E-9868-50CF0360BFBF}" dt="2019-03-24T02:42:32.507" v="8266"/>
        <pc:sldMkLst>
          <pc:docMk/>
          <pc:sldMk cId="2772756831" sldId="269"/>
        </pc:sldMkLst>
        <pc:spChg chg="mod">
          <ac:chgData name="孙 豫" userId="4e3fbc6db1c35bd4" providerId="LiveId" clId="{307828ED-DF9E-470E-9868-50CF0360BFBF}" dt="2019-03-24T02:40:51.384" v="8255" actId="1076"/>
          <ac:spMkLst>
            <pc:docMk/>
            <pc:sldMk cId="2772756831" sldId="269"/>
            <ac:spMk id="2" creationId="{A4614714-FBB6-4770-A289-C11EB73CAD47}"/>
          </ac:spMkLst>
        </pc:spChg>
        <pc:spChg chg="del">
          <ac:chgData name="孙 豫" userId="4e3fbc6db1c35bd4" providerId="LiveId" clId="{307828ED-DF9E-470E-9868-50CF0360BFBF}" dt="2019-03-21T00:33:47.460" v="2685"/>
          <ac:spMkLst>
            <pc:docMk/>
            <pc:sldMk cId="2772756831" sldId="269"/>
            <ac:spMk id="3" creationId="{B6FE0E72-4EFB-4051-B79D-C8EFC010366A}"/>
          </ac:spMkLst>
        </pc:spChg>
        <pc:spChg chg="add del mod">
          <ac:chgData name="孙 豫" userId="4e3fbc6db1c35bd4" providerId="LiveId" clId="{307828ED-DF9E-470E-9868-50CF0360BFBF}" dt="2019-03-24T02:40:31.952" v="8248" actId="931"/>
          <ac:spMkLst>
            <pc:docMk/>
            <pc:sldMk cId="2772756831" sldId="269"/>
            <ac:spMk id="6" creationId="{A33F7CC5-D957-4A0C-9DAD-C8B876336D9D}"/>
          </ac:spMkLst>
        </pc:spChg>
        <pc:spChg chg="add del mod">
          <ac:chgData name="孙 豫" userId="4e3fbc6db1c35bd4" providerId="LiveId" clId="{307828ED-DF9E-470E-9868-50CF0360BFBF}" dt="2019-03-24T02:42:20.896" v="8260" actId="931"/>
          <ac:spMkLst>
            <pc:docMk/>
            <pc:sldMk cId="2772756831" sldId="269"/>
            <ac:spMk id="7" creationId="{A7272F9D-0091-499D-A360-FEB826E3CC61}"/>
          </ac:spMkLst>
        </pc:spChg>
        <pc:picChg chg="add del mod">
          <ac:chgData name="孙 豫" userId="4e3fbc6db1c35bd4" providerId="LiveId" clId="{307828ED-DF9E-470E-9868-50CF0360BFBF}" dt="2019-03-21T00:33:57.556" v="2688" actId="478"/>
          <ac:picMkLst>
            <pc:docMk/>
            <pc:sldMk cId="2772756831" sldId="269"/>
            <ac:picMk id="4" creationId="{5ABC6587-68B2-49F3-8CC1-A0D09BC0172A}"/>
          </ac:picMkLst>
        </pc:picChg>
        <pc:picChg chg="add del mod">
          <ac:chgData name="孙 豫" userId="4e3fbc6db1c35bd4" providerId="LiveId" clId="{307828ED-DF9E-470E-9868-50CF0360BFBF}" dt="2019-03-24T02:41:16.631" v="8259" actId="478"/>
          <ac:picMkLst>
            <pc:docMk/>
            <pc:sldMk cId="2772756831" sldId="269"/>
            <ac:picMk id="4" creationId="{BEAB9FC0-D664-48FE-9E7F-747328297DB5}"/>
          </ac:picMkLst>
        </pc:picChg>
        <pc:picChg chg="add mod">
          <ac:chgData name="孙 豫" userId="4e3fbc6db1c35bd4" providerId="LiveId" clId="{307828ED-DF9E-470E-9868-50CF0360BFBF}" dt="2019-03-24T02:42:32.507" v="8266"/>
          <ac:picMkLst>
            <pc:docMk/>
            <pc:sldMk cId="2772756831" sldId="269"/>
            <ac:picMk id="9" creationId="{10F86DB1-AFA1-43EE-967B-D76B1615256E}"/>
          </ac:picMkLst>
        </pc:picChg>
      </pc:sldChg>
      <pc:sldChg chg="addSp modSp add">
        <pc:chgData name="孙 豫" userId="4e3fbc6db1c35bd4" providerId="LiveId" clId="{307828ED-DF9E-470E-9868-50CF0360BFBF}" dt="2019-03-24T02:37:39.974" v="8243" actId="20577"/>
        <pc:sldMkLst>
          <pc:docMk/>
          <pc:sldMk cId="2956139255" sldId="270"/>
        </pc:sldMkLst>
        <pc:spChg chg="mod">
          <ac:chgData name="孙 豫" userId="4e3fbc6db1c35bd4" providerId="LiveId" clId="{307828ED-DF9E-470E-9868-50CF0360BFBF}" dt="2019-03-21T02:29:03.114" v="4198"/>
          <ac:spMkLst>
            <pc:docMk/>
            <pc:sldMk cId="2956139255" sldId="270"/>
            <ac:spMk id="2" creationId="{E3BDCE04-8866-47BA-93A9-92FDA8D4B2E0}"/>
          </ac:spMkLst>
        </pc:spChg>
        <pc:spChg chg="mod">
          <ac:chgData name="孙 豫" userId="4e3fbc6db1c35bd4" providerId="LiveId" clId="{307828ED-DF9E-470E-9868-50CF0360BFBF}" dt="2019-03-22T08:21:55.134" v="5823"/>
          <ac:spMkLst>
            <pc:docMk/>
            <pc:sldMk cId="2956139255" sldId="270"/>
            <ac:spMk id="3" creationId="{A07AC4BF-DFB7-41D2-9148-52F885E05475}"/>
          </ac:spMkLst>
        </pc:spChg>
        <pc:spChg chg="add mod">
          <ac:chgData name="孙 豫" userId="4e3fbc6db1c35bd4" providerId="LiveId" clId="{307828ED-DF9E-470E-9868-50CF0360BFBF}" dt="2019-03-24T02:37:39.974" v="8243" actId="20577"/>
          <ac:spMkLst>
            <pc:docMk/>
            <pc:sldMk cId="2956139255" sldId="270"/>
            <ac:spMk id="4" creationId="{130937CE-F3C5-4A40-8559-1E30E5A21272}"/>
          </ac:spMkLst>
        </pc:spChg>
      </pc:sldChg>
      <pc:sldChg chg="modSp add del">
        <pc:chgData name="孙 豫" userId="4e3fbc6db1c35bd4" providerId="LiveId" clId="{307828ED-DF9E-470E-9868-50CF0360BFBF}" dt="2019-03-23T02:16:32.577" v="7879" actId="2696"/>
        <pc:sldMkLst>
          <pc:docMk/>
          <pc:sldMk cId="858087480" sldId="271"/>
        </pc:sldMkLst>
        <pc:spChg chg="mod">
          <ac:chgData name="孙 豫" userId="4e3fbc6db1c35bd4" providerId="LiveId" clId="{307828ED-DF9E-470E-9868-50CF0360BFBF}" dt="2019-03-22T08:09:37.304" v="5271"/>
          <ac:spMkLst>
            <pc:docMk/>
            <pc:sldMk cId="858087480" sldId="271"/>
            <ac:spMk id="2" creationId="{039D4797-7F6B-4E84-9325-D3D1DE01668B}"/>
          </ac:spMkLst>
        </pc:spChg>
        <pc:spChg chg="mod">
          <ac:chgData name="孙 豫" userId="4e3fbc6db1c35bd4" providerId="LiveId" clId="{307828ED-DF9E-470E-9868-50CF0360BFBF}" dt="2019-03-23T01:59:00.439" v="6762"/>
          <ac:spMkLst>
            <pc:docMk/>
            <pc:sldMk cId="858087480" sldId="271"/>
            <ac:spMk id="3" creationId="{257D37C4-AC6E-413C-B6CC-7C64D7B0B2AA}"/>
          </ac:spMkLst>
        </pc:spChg>
      </pc:sldChg>
      <pc:sldChg chg="add del">
        <pc:chgData name="孙 豫" userId="4e3fbc6db1c35bd4" providerId="LiveId" clId="{307828ED-DF9E-470E-9868-50CF0360BFBF}" dt="2019-03-23T01:39:33.631" v="6083" actId="2696"/>
        <pc:sldMkLst>
          <pc:docMk/>
          <pc:sldMk cId="3322034601" sldId="272"/>
        </pc:sldMkLst>
      </pc:sldChg>
      <pc:sldChg chg="addSp delSp modSp add">
        <pc:chgData name="孙 豫" userId="4e3fbc6db1c35bd4" providerId="LiveId" clId="{307828ED-DF9E-470E-9868-50CF0360BFBF}" dt="2019-03-24T05:45:41.650" v="8285"/>
        <pc:sldMkLst>
          <pc:docMk/>
          <pc:sldMk cId="1736524853" sldId="273"/>
        </pc:sldMkLst>
        <pc:spChg chg="del mod">
          <ac:chgData name="孙 豫" userId="4e3fbc6db1c35bd4" providerId="LiveId" clId="{307828ED-DF9E-470E-9868-50CF0360BFBF}" dt="2019-03-23T01:39:27.312" v="5952"/>
          <ac:spMkLst>
            <pc:docMk/>
            <pc:sldMk cId="1736524853" sldId="273"/>
            <ac:spMk id="2" creationId="{29E2FA11-DCCD-4880-A9AC-BD231C1BC117}"/>
          </ac:spMkLst>
        </pc:spChg>
        <pc:spChg chg="del mod">
          <ac:chgData name="孙 豫" userId="4e3fbc6db1c35bd4" providerId="LiveId" clId="{307828ED-DF9E-470E-9868-50CF0360BFBF}" dt="2019-03-23T01:39:27.312" v="5952"/>
          <ac:spMkLst>
            <pc:docMk/>
            <pc:sldMk cId="1736524853" sldId="273"/>
            <ac:spMk id="3" creationId="{8D908196-CE00-4AB6-BDF6-198644D17FF5}"/>
          </ac:spMkLst>
        </pc:spChg>
        <pc:spChg chg="add mod">
          <ac:chgData name="孙 豫" userId="4e3fbc6db1c35bd4" providerId="LiveId" clId="{307828ED-DF9E-470E-9868-50CF0360BFBF}" dt="2019-03-23T01:42:05.012" v="6389"/>
          <ac:spMkLst>
            <pc:docMk/>
            <pc:sldMk cId="1736524853" sldId="273"/>
            <ac:spMk id="6" creationId="{F94096A8-87F7-4F20-AF61-A0DFACF379BA}"/>
          </ac:spMkLst>
        </pc:spChg>
        <pc:spChg chg="add mod">
          <ac:chgData name="孙 豫" userId="4e3fbc6db1c35bd4" providerId="LiveId" clId="{307828ED-DF9E-470E-9868-50CF0360BFBF}" dt="2019-03-23T01:39:27.424" v="5988" actId="948"/>
          <ac:spMkLst>
            <pc:docMk/>
            <pc:sldMk cId="1736524853" sldId="273"/>
            <ac:spMk id="7" creationId="{B10E848B-00D8-47B5-8DA9-E4D59573F829}"/>
          </ac:spMkLst>
        </pc:spChg>
        <pc:spChg chg="add mod ord">
          <ac:chgData name="孙 豫" userId="4e3fbc6db1c35bd4" providerId="LiveId" clId="{307828ED-DF9E-470E-9868-50CF0360BFBF}" dt="2019-03-24T05:45:41.650" v="8281"/>
          <ac:spMkLst>
            <pc:docMk/>
            <pc:sldMk cId="1736524853" sldId="273"/>
            <ac:spMk id="8" creationId="{1CAAD7FB-7787-4DE1-B163-4A16872F0BC4}"/>
          </ac:spMkLst>
        </pc:spChg>
        <pc:spChg chg="add mod">
          <ac:chgData name="孙 豫" userId="4e3fbc6db1c35bd4" providerId="LiveId" clId="{307828ED-DF9E-470E-9868-50CF0360BFBF}" dt="2019-03-23T01:39:27.539" v="6037"/>
          <ac:spMkLst>
            <pc:docMk/>
            <pc:sldMk cId="1736524853" sldId="273"/>
            <ac:spMk id="9" creationId="{DB73C86B-1CBF-4F33-88DD-9D8CABEEE348}"/>
          </ac:spMkLst>
        </pc:spChg>
        <pc:spChg chg="add mod">
          <ac:chgData name="孙 豫" userId="4e3fbc6db1c35bd4" providerId="LiveId" clId="{307828ED-DF9E-470E-9868-50CF0360BFBF}" dt="2019-03-23T01:39:27.539" v="6037"/>
          <ac:spMkLst>
            <pc:docMk/>
            <pc:sldMk cId="1736524853" sldId="273"/>
            <ac:spMk id="10" creationId="{4F08703A-9C2D-4B52-800D-26EAE9A92083}"/>
          </ac:spMkLst>
        </pc:spChg>
        <pc:spChg chg="add mod">
          <ac:chgData name="孙 豫" userId="4e3fbc6db1c35bd4" providerId="LiveId" clId="{307828ED-DF9E-470E-9868-50CF0360BFBF}" dt="2019-03-23T01:39:27.539" v="6037"/>
          <ac:spMkLst>
            <pc:docMk/>
            <pc:sldMk cId="1736524853" sldId="273"/>
            <ac:spMk id="11" creationId="{107599A6-5613-4ACE-AA51-F496A6F37239}"/>
          </ac:spMkLst>
        </pc:spChg>
        <pc:spChg chg="add mod">
          <ac:chgData name="孙 豫" userId="4e3fbc6db1c35bd4" providerId="LiveId" clId="{307828ED-DF9E-470E-9868-50CF0360BFBF}" dt="2019-03-23T01:39:27.615" v="6070" actId="14"/>
          <ac:spMkLst>
            <pc:docMk/>
            <pc:sldMk cId="1736524853" sldId="273"/>
            <ac:spMk id="13" creationId="{50C93BAD-088A-4547-95FA-E626731AAA96}"/>
          </ac:spMkLst>
        </pc:spChg>
        <pc:spChg chg="add mod">
          <ac:chgData name="孙 豫" userId="4e3fbc6db1c35bd4" providerId="LiveId" clId="{307828ED-DF9E-470E-9868-50CF0360BFBF}" dt="2019-03-23T01:42:27.726" v="6433"/>
          <ac:spMkLst>
            <pc:docMk/>
            <pc:sldMk cId="1736524853" sldId="273"/>
            <ac:spMk id="14" creationId="{A2AD770A-0538-4038-86B7-58C9EC236DC4}"/>
          </ac:spMkLst>
        </pc:spChg>
        <pc:spChg chg="add mod ord">
          <ac:chgData name="孙 豫" userId="4e3fbc6db1c35bd4" providerId="LiveId" clId="{307828ED-DF9E-470E-9868-50CF0360BFBF}" dt="2019-03-23T01:42:27.726" v="6432"/>
          <ac:spMkLst>
            <pc:docMk/>
            <pc:sldMk cId="1736524853" sldId="273"/>
            <ac:spMk id="15" creationId="{90911D87-33A6-4636-B39A-1C4AFD44026E}"/>
          </ac:spMkLst>
        </pc:spChg>
        <pc:spChg chg="add mod">
          <ac:chgData name="孙 豫" userId="4e3fbc6db1c35bd4" providerId="LiveId" clId="{307828ED-DF9E-470E-9868-50CF0360BFBF}" dt="2019-03-23T01:42:27.726" v="6432"/>
          <ac:spMkLst>
            <pc:docMk/>
            <pc:sldMk cId="1736524853" sldId="273"/>
            <ac:spMk id="16" creationId="{F8359979-8B9A-4754-A223-1CE27F6BF2BA}"/>
          </ac:spMkLst>
        </pc:spChg>
        <pc:spChg chg="add mod">
          <ac:chgData name="孙 豫" userId="4e3fbc6db1c35bd4" providerId="LiveId" clId="{307828ED-DF9E-470E-9868-50CF0360BFBF}" dt="2019-03-23T01:42:27.726" v="6432"/>
          <ac:spMkLst>
            <pc:docMk/>
            <pc:sldMk cId="1736524853" sldId="273"/>
            <ac:spMk id="17" creationId="{AD9BE295-33A3-4000-97C9-54DE5B06429A}"/>
          </ac:spMkLst>
        </pc:spChg>
        <pc:spChg chg="add mod">
          <ac:chgData name="孙 豫" userId="4e3fbc6db1c35bd4" providerId="LiveId" clId="{307828ED-DF9E-470E-9868-50CF0360BFBF}" dt="2019-03-23T01:42:27.723" v="6430"/>
          <ac:spMkLst>
            <pc:docMk/>
            <pc:sldMk cId="1736524853" sldId="273"/>
            <ac:spMk id="19" creationId="{34649E66-649E-4D69-A359-FE9A35878655}"/>
          </ac:spMkLst>
        </pc:spChg>
        <pc:spChg chg="add mod">
          <ac:chgData name="孙 豫" userId="4e3fbc6db1c35bd4" providerId="LiveId" clId="{307828ED-DF9E-470E-9868-50CF0360BFBF}" dt="2019-03-23T01:42:27.724" v="6431"/>
          <ac:spMkLst>
            <pc:docMk/>
            <pc:sldMk cId="1736524853" sldId="273"/>
            <ac:spMk id="20" creationId="{CC108D59-40FA-4202-9EAB-5E40A7D10CCF}"/>
          </ac:spMkLst>
        </pc:spChg>
        <pc:grpChg chg="add mod ord">
          <ac:chgData name="孙 豫" userId="4e3fbc6db1c35bd4" providerId="LiveId" clId="{307828ED-DF9E-470E-9868-50CF0360BFBF}" dt="2019-03-24T05:45:41.650" v="8283"/>
          <ac:grpSpMkLst>
            <pc:docMk/>
            <pc:sldMk cId="1736524853" sldId="273"/>
            <ac:grpSpMk id="12" creationId="{F59E5EDF-2BA9-4615-BCA8-E7C6548744BD}"/>
          </ac:grpSpMkLst>
        </pc:grpChg>
        <pc:grpChg chg="add mod ord">
          <ac:chgData name="孙 豫" userId="4e3fbc6db1c35bd4" providerId="LiveId" clId="{307828ED-DF9E-470E-9868-50CF0360BFBF}" dt="2019-03-23T01:42:27.726" v="6432"/>
          <ac:grpSpMkLst>
            <pc:docMk/>
            <pc:sldMk cId="1736524853" sldId="273"/>
            <ac:grpSpMk id="18" creationId="{768D5401-C2F2-403B-A7C8-C1D08D194ED7}"/>
          </ac:grpSpMkLst>
        </pc:grpChg>
        <pc:picChg chg="add mod ord">
          <ac:chgData name="孙 豫" userId="4e3fbc6db1c35bd4" providerId="LiveId" clId="{307828ED-DF9E-470E-9868-50CF0360BFBF}" dt="2019-03-24T05:45:41.650" v="8285"/>
          <ac:picMkLst>
            <pc:docMk/>
            <pc:sldMk cId="1736524853" sldId="273"/>
            <ac:picMk id="5" creationId="{C76B0775-1D10-4BF1-ADBD-8A230BBA2C8C}"/>
          </ac:picMkLst>
        </pc:picChg>
      </pc:sldChg>
      <pc:sldChg chg="addSp delSp modSp add">
        <pc:chgData name="孙 豫" userId="4e3fbc6db1c35bd4" providerId="LiveId" clId="{307828ED-DF9E-470E-9868-50CF0360BFBF}" dt="2019-03-23T01:53:20.796" v="6585" actId="1076"/>
        <pc:sldMkLst>
          <pc:docMk/>
          <pc:sldMk cId="127074630" sldId="274"/>
        </pc:sldMkLst>
        <pc:spChg chg="del">
          <ac:chgData name="孙 豫" userId="4e3fbc6db1c35bd4" providerId="LiveId" clId="{307828ED-DF9E-470E-9868-50CF0360BFBF}" dt="2019-03-23T01:48:25.778" v="6514"/>
          <ac:spMkLst>
            <pc:docMk/>
            <pc:sldMk cId="127074630" sldId="274"/>
            <ac:spMk id="2" creationId="{CCE8E0AC-1655-421A-9169-93B054A64BA8}"/>
          </ac:spMkLst>
        </pc:spChg>
        <pc:spChg chg="del">
          <ac:chgData name="孙 豫" userId="4e3fbc6db1c35bd4" providerId="LiveId" clId="{307828ED-DF9E-470E-9868-50CF0360BFBF}" dt="2019-03-23T01:48:25.778" v="6514"/>
          <ac:spMkLst>
            <pc:docMk/>
            <pc:sldMk cId="127074630" sldId="274"/>
            <ac:spMk id="3" creationId="{C652CC6E-6401-4E1E-BFBA-03B2DC33B2CD}"/>
          </ac:spMkLst>
        </pc:spChg>
        <pc:spChg chg="add mod">
          <ac:chgData name="孙 豫" userId="4e3fbc6db1c35bd4" providerId="LiveId" clId="{307828ED-DF9E-470E-9868-50CF0360BFBF}" dt="2019-03-23T01:51:35.570" v="6557" actId="404"/>
          <ac:spMkLst>
            <pc:docMk/>
            <pc:sldMk cId="127074630" sldId="274"/>
            <ac:spMk id="4" creationId="{73C9876D-4E31-4E14-9213-E140E7797254}"/>
          </ac:spMkLst>
        </pc:spChg>
        <pc:spChg chg="add mod">
          <ac:chgData name="孙 豫" userId="4e3fbc6db1c35bd4" providerId="LiveId" clId="{307828ED-DF9E-470E-9868-50CF0360BFBF}" dt="2019-03-23T01:51:20.849" v="6549" actId="403"/>
          <ac:spMkLst>
            <pc:docMk/>
            <pc:sldMk cId="127074630" sldId="274"/>
            <ac:spMk id="5" creationId="{704A1316-697E-4E59-82AB-F70BC21A9786}"/>
          </ac:spMkLst>
        </pc:spChg>
        <pc:spChg chg="add mod">
          <ac:chgData name="孙 豫" userId="4e3fbc6db1c35bd4" providerId="LiveId" clId="{307828ED-DF9E-470E-9868-50CF0360BFBF}" dt="2019-03-23T01:51:27.143" v="6552" actId="14100"/>
          <ac:spMkLst>
            <pc:docMk/>
            <pc:sldMk cId="127074630" sldId="274"/>
            <ac:spMk id="6" creationId="{CEF75891-3882-4C8C-A90F-1034FFFE1F55}"/>
          </ac:spMkLst>
        </pc:spChg>
        <pc:spChg chg="add mod">
          <ac:chgData name="孙 豫" userId="4e3fbc6db1c35bd4" providerId="LiveId" clId="{307828ED-DF9E-470E-9868-50CF0360BFBF}" dt="2019-03-23T01:51:45.015" v="6558" actId="1076"/>
          <ac:spMkLst>
            <pc:docMk/>
            <pc:sldMk cId="127074630" sldId="274"/>
            <ac:spMk id="7" creationId="{B756E7CE-82B0-4690-9A05-607856FC0E63}"/>
          </ac:spMkLst>
        </pc:spChg>
        <pc:picChg chg="add del mod">
          <ac:chgData name="孙 豫" userId="4e3fbc6db1c35bd4" providerId="LiveId" clId="{307828ED-DF9E-470E-9868-50CF0360BFBF}" dt="2019-03-23T01:52:59.241" v="6579" actId="478"/>
          <ac:picMkLst>
            <pc:docMk/>
            <pc:sldMk cId="127074630" sldId="274"/>
            <ac:picMk id="8" creationId="{958019D8-9EC0-4452-9909-77EA2EF56755}"/>
          </ac:picMkLst>
        </pc:picChg>
        <pc:picChg chg="add del">
          <ac:chgData name="孙 豫" userId="4e3fbc6db1c35bd4" providerId="LiveId" clId="{307828ED-DF9E-470E-9868-50CF0360BFBF}" dt="2019-03-23T01:53:08.078" v="6581"/>
          <ac:picMkLst>
            <pc:docMk/>
            <pc:sldMk cId="127074630" sldId="274"/>
            <ac:picMk id="9" creationId="{941A7741-4819-4EF2-8366-A193C158D4E9}"/>
          </ac:picMkLst>
        </pc:picChg>
        <pc:picChg chg="add mod">
          <ac:chgData name="孙 豫" userId="4e3fbc6db1c35bd4" providerId="LiveId" clId="{307828ED-DF9E-470E-9868-50CF0360BFBF}" dt="2019-03-23T01:53:20.796" v="6585" actId="1076"/>
          <ac:picMkLst>
            <pc:docMk/>
            <pc:sldMk cId="127074630" sldId="274"/>
            <ac:picMk id="10" creationId="{D063633B-F83D-439B-A48A-5D310C4E4372}"/>
          </ac:picMkLst>
        </pc:picChg>
      </pc:sldChg>
      <pc:sldChg chg="addSp delSp modSp add">
        <pc:chgData name="孙 豫" userId="4e3fbc6db1c35bd4" providerId="LiveId" clId="{307828ED-DF9E-470E-9868-50CF0360BFBF}" dt="2019-03-24T05:57:03.931" v="8550"/>
        <pc:sldMkLst>
          <pc:docMk/>
          <pc:sldMk cId="2383671139" sldId="275"/>
        </pc:sldMkLst>
        <pc:spChg chg="del mod">
          <ac:chgData name="孙 豫" userId="4e3fbc6db1c35bd4" providerId="LiveId" clId="{307828ED-DF9E-470E-9868-50CF0360BFBF}" dt="2019-03-23T01:58:53.797" v="6587"/>
          <ac:spMkLst>
            <pc:docMk/>
            <pc:sldMk cId="2383671139" sldId="275"/>
            <ac:spMk id="2" creationId="{2D16DED7-58F7-4EA2-90CB-B13E75995930}"/>
          </ac:spMkLst>
        </pc:spChg>
        <pc:spChg chg="del mod">
          <ac:chgData name="孙 豫" userId="4e3fbc6db1c35bd4" providerId="LiveId" clId="{307828ED-DF9E-470E-9868-50CF0360BFBF}" dt="2019-03-23T01:58:53.797" v="6587"/>
          <ac:spMkLst>
            <pc:docMk/>
            <pc:sldMk cId="2383671139" sldId="275"/>
            <ac:spMk id="3" creationId="{09A9CD98-05E6-493A-8AFF-88067F725553}"/>
          </ac:spMkLst>
        </pc:spChg>
        <pc:spChg chg="add mod">
          <ac:chgData name="孙 豫" userId="4e3fbc6db1c35bd4" providerId="LiveId" clId="{307828ED-DF9E-470E-9868-50CF0360BFBF}" dt="2019-03-23T02:13:39.258" v="7876" actId="6549"/>
          <ac:spMkLst>
            <pc:docMk/>
            <pc:sldMk cId="2383671139" sldId="275"/>
            <ac:spMk id="6" creationId="{38067040-EBF7-4A5B-BBEC-C424ECE92F53}"/>
          </ac:spMkLst>
        </pc:spChg>
        <pc:spChg chg="add mod">
          <ac:chgData name="孙 豫" userId="4e3fbc6db1c35bd4" providerId="LiveId" clId="{307828ED-DF9E-470E-9868-50CF0360BFBF}" dt="2019-03-23T01:58:53.886" v="6624" actId="20577"/>
          <ac:spMkLst>
            <pc:docMk/>
            <pc:sldMk cId="2383671139" sldId="275"/>
            <ac:spMk id="7" creationId="{6D866518-3BD9-4946-B5DE-EE5C0C33A084}"/>
          </ac:spMkLst>
        </pc:spChg>
        <pc:spChg chg="add mod ord">
          <ac:chgData name="孙 豫" userId="4e3fbc6db1c35bd4" providerId="LiveId" clId="{307828ED-DF9E-470E-9868-50CF0360BFBF}" dt="2019-03-24T05:57:03.931" v="8546"/>
          <ac:spMkLst>
            <pc:docMk/>
            <pc:sldMk cId="2383671139" sldId="275"/>
            <ac:spMk id="8" creationId="{C746ED2B-2744-4C05-AFC6-30936E81724F}"/>
          </ac:spMkLst>
        </pc:spChg>
        <pc:spChg chg="add mod">
          <ac:chgData name="孙 豫" userId="4e3fbc6db1c35bd4" providerId="LiveId" clId="{307828ED-DF9E-470E-9868-50CF0360BFBF}" dt="2019-03-23T01:58:53.981" v="6673"/>
          <ac:spMkLst>
            <pc:docMk/>
            <pc:sldMk cId="2383671139" sldId="275"/>
            <ac:spMk id="9" creationId="{4A640358-E456-425F-AD49-53D7DD673CA2}"/>
          </ac:spMkLst>
        </pc:spChg>
        <pc:spChg chg="add mod">
          <ac:chgData name="孙 豫" userId="4e3fbc6db1c35bd4" providerId="LiveId" clId="{307828ED-DF9E-470E-9868-50CF0360BFBF}" dt="2019-03-23T01:58:53.981" v="6673"/>
          <ac:spMkLst>
            <pc:docMk/>
            <pc:sldMk cId="2383671139" sldId="275"/>
            <ac:spMk id="10" creationId="{2DE4B538-92DE-4CD5-9D8D-264D984CF338}"/>
          </ac:spMkLst>
        </pc:spChg>
        <pc:spChg chg="add mod">
          <ac:chgData name="孙 豫" userId="4e3fbc6db1c35bd4" providerId="LiveId" clId="{307828ED-DF9E-470E-9868-50CF0360BFBF}" dt="2019-03-23T02:16:32.683" v="7894" actId="207"/>
          <ac:spMkLst>
            <pc:docMk/>
            <pc:sldMk cId="2383671139" sldId="275"/>
            <ac:spMk id="11" creationId="{C4057AB9-6DC4-4B71-A0E0-0D6B28C9FCDC}"/>
          </ac:spMkLst>
        </pc:spChg>
        <pc:spChg chg="add mod">
          <ac:chgData name="孙 豫" userId="4e3fbc6db1c35bd4" providerId="LiveId" clId="{307828ED-DF9E-470E-9868-50CF0360BFBF}" dt="2019-03-23T01:58:54.060" v="6706" actId="14"/>
          <ac:spMkLst>
            <pc:docMk/>
            <pc:sldMk cId="2383671139" sldId="275"/>
            <ac:spMk id="13" creationId="{88BFC3E5-BFDD-4BCA-A3AC-92C04BCDB406}"/>
          </ac:spMkLst>
        </pc:spChg>
        <pc:spChg chg="add del mod">
          <ac:chgData name="孙 豫" userId="4e3fbc6db1c35bd4" providerId="LiveId" clId="{307828ED-DF9E-470E-9868-50CF0360BFBF}" dt="2019-03-23T02:16:21.731" v="7878"/>
          <ac:spMkLst>
            <pc:docMk/>
            <pc:sldMk cId="2383671139" sldId="275"/>
            <ac:spMk id="14" creationId="{CED42EE2-3CEB-489C-8C0D-6E41B43365B7}"/>
          </ac:spMkLst>
        </pc:spChg>
        <pc:spChg chg="add mod">
          <ac:chgData name="孙 豫" userId="4e3fbc6db1c35bd4" providerId="LiveId" clId="{307828ED-DF9E-470E-9868-50CF0360BFBF}" dt="2019-03-23T02:02:39.681" v="7032"/>
          <ac:spMkLst>
            <pc:docMk/>
            <pc:sldMk cId="2383671139" sldId="275"/>
            <ac:spMk id="15" creationId="{D87701F3-68FD-4E66-AFD1-060BBCB1F6F4}"/>
          </ac:spMkLst>
        </pc:spChg>
        <pc:spChg chg="add mod ord">
          <ac:chgData name="孙 豫" userId="4e3fbc6db1c35bd4" providerId="LiveId" clId="{307828ED-DF9E-470E-9868-50CF0360BFBF}" dt="2019-03-23T02:02:39.681" v="7031"/>
          <ac:spMkLst>
            <pc:docMk/>
            <pc:sldMk cId="2383671139" sldId="275"/>
            <ac:spMk id="16" creationId="{E179CDE4-768F-4E1B-AD29-9BE129692489}"/>
          </ac:spMkLst>
        </pc:spChg>
        <pc:spChg chg="add mod">
          <ac:chgData name="孙 豫" userId="4e3fbc6db1c35bd4" providerId="LiveId" clId="{307828ED-DF9E-470E-9868-50CF0360BFBF}" dt="2019-03-23T02:02:39.681" v="7031"/>
          <ac:spMkLst>
            <pc:docMk/>
            <pc:sldMk cId="2383671139" sldId="275"/>
            <ac:spMk id="17" creationId="{57F0C8B2-D82B-45E2-AB71-4849D7AD7D3C}"/>
          </ac:spMkLst>
        </pc:spChg>
        <pc:spChg chg="add mod">
          <ac:chgData name="孙 豫" userId="4e3fbc6db1c35bd4" providerId="LiveId" clId="{307828ED-DF9E-470E-9868-50CF0360BFBF}" dt="2019-03-23T02:02:39.681" v="7031"/>
          <ac:spMkLst>
            <pc:docMk/>
            <pc:sldMk cId="2383671139" sldId="275"/>
            <ac:spMk id="18" creationId="{05B030D6-6129-447E-AE40-22B6AFDB5FBB}"/>
          </ac:spMkLst>
        </pc:spChg>
        <pc:spChg chg="add mod">
          <ac:chgData name="孙 豫" userId="4e3fbc6db1c35bd4" providerId="LiveId" clId="{307828ED-DF9E-470E-9868-50CF0360BFBF}" dt="2019-03-23T02:02:39.679" v="7029"/>
          <ac:spMkLst>
            <pc:docMk/>
            <pc:sldMk cId="2383671139" sldId="275"/>
            <ac:spMk id="20" creationId="{196D71AA-9B56-45ED-8E29-2307FB732DC1}"/>
          </ac:spMkLst>
        </pc:spChg>
        <pc:spChg chg="add mod">
          <ac:chgData name="孙 豫" userId="4e3fbc6db1c35bd4" providerId="LiveId" clId="{307828ED-DF9E-470E-9868-50CF0360BFBF}" dt="2019-03-23T02:02:39.679" v="7030"/>
          <ac:spMkLst>
            <pc:docMk/>
            <pc:sldMk cId="2383671139" sldId="275"/>
            <ac:spMk id="21" creationId="{C607FCDF-529D-486F-8F5C-EC742D27FAD1}"/>
          </ac:spMkLst>
        </pc:spChg>
        <pc:grpChg chg="add mod ord">
          <ac:chgData name="孙 豫" userId="4e3fbc6db1c35bd4" providerId="LiveId" clId="{307828ED-DF9E-470E-9868-50CF0360BFBF}" dt="2019-03-24T05:57:03.931" v="8548"/>
          <ac:grpSpMkLst>
            <pc:docMk/>
            <pc:sldMk cId="2383671139" sldId="275"/>
            <ac:grpSpMk id="12" creationId="{26FFDB61-109B-45BC-B4B3-83D263DCB8B6}"/>
          </ac:grpSpMkLst>
        </pc:grpChg>
        <pc:grpChg chg="add mod ord">
          <ac:chgData name="孙 豫" userId="4e3fbc6db1c35bd4" providerId="LiveId" clId="{307828ED-DF9E-470E-9868-50CF0360BFBF}" dt="2019-03-23T02:02:39.681" v="7031"/>
          <ac:grpSpMkLst>
            <pc:docMk/>
            <pc:sldMk cId="2383671139" sldId="275"/>
            <ac:grpSpMk id="19" creationId="{B04D2DF9-1906-47DB-9BA6-48314AF8CB70}"/>
          </ac:grpSpMkLst>
        </pc:grpChg>
        <pc:picChg chg="add mod ord">
          <ac:chgData name="孙 豫" userId="4e3fbc6db1c35bd4" providerId="LiveId" clId="{307828ED-DF9E-470E-9868-50CF0360BFBF}" dt="2019-03-24T05:57:03.931" v="8550"/>
          <ac:picMkLst>
            <pc:docMk/>
            <pc:sldMk cId="2383671139" sldId="275"/>
            <ac:picMk id="5" creationId="{347A85F7-0D48-4F21-8F02-80FD293FFD0C}"/>
          </ac:picMkLst>
        </pc:picChg>
      </pc:sldChg>
      <pc:sldChg chg="addSp delSp modSp add">
        <pc:chgData name="孙 豫" userId="4e3fbc6db1c35bd4" providerId="LiveId" clId="{307828ED-DF9E-470E-9868-50CF0360BFBF}" dt="2019-03-24T06:00:01.756" v="8551"/>
        <pc:sldMkLst>
          <pc:docMk/>
          <pc:sldMk cId="535886703" sldId="276"/>
        </pc:sldMkLst>
        <pc:spChg chg="del">
          <ac:chgData name="孙 豫" userId="4e3fbc6db1c35bd4" providerId="LiveId" clId="{307828ED-DF9E-470E-9868-50CF0360BFBF}" dt="2019-03-24T02:21:03.838" v="8077"/>
          <ac:spMkLst>
            <pc:docMk/>
            <pc:sldMk cId="535886703" sldId="276"/>
            <ac:spMk id="2" creationId="{AC6FBD7F-D6B0-436B-8B9A-A7D81380E4F5}"/>
          </ac:spMkLst>
        </pc:spChg>
        <pc:spChg chg="del">
          <ac:chgData name="孙 豫" userId="4e3fbc6db1c35bd4" providerId="LiveId" clId="{307828ED-DF9E-470E-9868-50CF0360BFBF}" dt="2019-03-24T02:21:03.838" v="8077"/>
          <ac:spMkLst>
            <pc:docMk/>
            <pc:sldMk cId="535886703" sldId="276"/>
            <ac:spMk id="3" creationId="{88EB154E-ECD4-4CD9-930E-67B8D06E15F8}"/>
          </ac:spMkLst>
        </pc:spChg>
        <pc:spChg chg="add mod">
          <ac:chgData name="孙 豫" userId="4e3fbc6db1c35bd4" providerId="LiveId" clId="{307828ED-DF9E-470E-9868-50CF0360BFBF}" dt="2019-03-24T02:21:43.801" v="8089" actId="1076"/>
          <ac:spMkLst>
            <pc:docMk/>
            <pc:sldMk cId="535886703" sldId="276"/>
            <ac:spMk id="4" creationId="{E07252D9-678B-4D49-902E-3F389C98DE3D}"/>
          </ac:spMkLst>
        </pc:spChg>
        <pc:spChg chg="add del mod">
          <ac:chgData name="孙 豫" userId="4e3fbc6db1c35bd4" providerId="LiveId" clId="{307828ED-DF9E-470E-9868-50CF0360BFBF}" dt="2019-03-24T05:47:56.711" v="8306" actId="478"/>
          <ac:spMkLst>
            <pc:docMk/>
            <pc:sldMk cId="535886703" sldId="276"/>
            <ac:spMk id="5" creationId="{D8B6665A-6748-4CCE-8C8E-20A8B92C3448}"/>
          </ac:spMkLst>
        </pc:spChg>
        <pc:spChg chg="add mod">
          <ac:chgData name="孙 豫" userId="4e3fbc6db1c35bd4" providerId="LiveId" clId="{307828ED-DF9E-470E-9868-50CF0360BFBF}" dt="2019-03-24T02:23:20.683" v="8122" actId="6549"/>
          <ac:spMkLst>
            <pc:docMk/>
            <pc:sldMk cId="535886703" sldId="276"/>
            <ac:spMk id="6" creationId="{EDF65DC0-CCEB-4DC9-87F0-BF2995765A3F}"/>
          </ac:spMkLst>
        </pc:spChg>
        <pc:spChg chg="add mod">
          <ac:chgData name="孙 豫" userId="4e3fbc6db1c35bd4" providerId="LiveId" clId="{307828ED-DF9E-470E-9868-50CF0360BFBF}" dt="2019-03-24T05:55:06.524" v="8534" actId="20577"/>
          <ac:spMkLst>
            <pc:docMk/>
            <pc:sldMk cId="535886703" sldId="276"/>
            <ac:spMk id="7" creationId="{32A8EDC7-B1F1-4ECC-8B10-DA5686E6BBFB}"/>
          </ac:spMkLst>
        </pc:spChg>
        <pc:spChg chg="add mod">
          <ac:chgData name="孙 豫" userId="4e3fbc6db1c35bd4" providerId="LiveId" clId="{307828ED-DF9E-470E-9868-50CF0360BFBF}" dt="2019-03-24T02:23:22.674" v="8123" actId="6549"/>
          <ac:spMkLst>
            <pc:docMk/>
            <pc:sldMk cId="535886703" sldId="276"/>
            <ac:spMk id="8" creationId="{93F47EB5-4114-44F1-9DAF-3BF554623A84}"/>
          </ac:spMkLst>
        </pc:spChg>
        <pc:spChg chg="add del mod">
          <ac:chgData name="孙 豫" userId="4e3fbc6db1c35bd4" providerId="LiveId" clId="{307828ED-DF9E-470E-9868-50CF0360BFBF}" dt="2019-03-24T06:00:01.756" v="8551"/>
          <ac:spMkLst>
            <pc:docMk/>
            <pc:sldMk cId="535886703" sldId="276"/>
            <ac:spMk id="11" creationId="{EF145AA1-E731-4B87-9CE4-1A83636569D8}"/>
          </ac:spMkLst>
        </pc:spChg>
        <pc:picChg chg="add mod">
          <ac:chgData name="孙 豫" userId="4e3fbc6db1c35bd4" providerId="LiveId" clId="{307828ED-DF9E-470E-9868-50CF0360BFBF}" dt="2019-03-24T02:29:20.867" v="8136"/>
          <ac:picMkLst>
            <pc:docMk/>
            <pc:sldMk cId="535886703" sldId="276"/>
            <ac:picMk id="9" creationId="{22AB5B50-80C8-4CC2-BC7C-27E90B1AA9A6}"/>
          </ac:picMkLst>
        </pc:picChg>
        <pc:picChg chg="add mod">
          <ac:chgData name="孙 豫" userId="4e3fbc6db1c35bd4" providerId="LiveId" clId="{307828ED-DF9E-470E-9868-50CF0360BFBF}" dt="2019-03-24T02:29:03.946" v="8135" actId="1076"/>
          <ac:picMkLst>
            <pc:docMk/>
            <pc:sldMk cId="535886703" sldId="276"/>
            <ac:picMk id="10" creationId="{5239ACF5-16E2-4311-BEFC-32D22436A9CD}"/>
          </ac:picMkLst>
        </pc:picChg>
      </pc:sldChg>
      <pc:sldChg chg="add del ord">
        <pc:chgData name="孙 豫" userId="4e3fbc6db1c35bd4" providerId="LiveId" clId="{307828ED-DF9E-470E-9868-50CF0360BFBF}" dt="2019-03-24T02:32:09.899" v="8139" actId="2696"/>
        <pc:sldMkLst>
          <pc:docMk/>
          <pc:sldMk cId="2607008734" sldId="277"/>
        </pc:sldMkLst>
      </pc:sldChg>
      <pc:sldChg chg="addSp delSp modSp add modTransition">
        <pc:chgData name="孙 豫" userId="4e3fbc6db1c35bd4" providerId="LiveId" clId="{307828ED-DF9E-470E-9868-50CF0360BFBF}" dt="2019-03-24T05:56:48.932" v="8538" actId="13822"/>
        <pc:sldMkLst>
          <pc:docMk/>
          <pc:sldMk cId="2640148589" sldId="277"/>
        </pc:sldMkLst>
        <pc:spChg chg="mod">
          <ac:chgData name="孙 豫" userId="4e3fbc6db1c35bd4" providerId="LiveId" clId="{307828ED-DF9E-470E-9868-50CF0360BFBF}" dt="2019-03-24T05:47:38.052" v="8304"/>
          <ac:spMkLst>
            <pc:docMk/>
            <pc:sldMk cId="2640148589" sldId="277"/>
            <ac:spMk id="2" creationId="{9F6434B5-B91C-4C9C-9180-4E760EC3CE1F}"/>
          </ac:spMkLst>
        </pc:spChg>
        <pc:spChg chg="del mod">
          <ac:chgData name="孙 豫" userId="4e3fbc6db1c35bd4" providerId="LiveId" clId="{307828ED-DF9E-470E-9868-50CF0360BFBF}" dt="2019-03-24T05:48:26.101" v="8313" actId="478"/>
          <ac:spMkLst>
            <pc:docMk/>
            <pc:sldMk cId="2640148589" sldId="277"/>
            <ac:spMk id="3" creationId="{42461A8D-C3D9-48A8-B699-7F6E5739F305}"/>
          </ac:spMkLst>
        </pc:spChg>
        <pc:spChg chg="add mod">
          <ac:chgData name="孙 豫" userId="4e3fbc6db1c35bd4" providerId="LiveId" clId="{307828ED-DF9E-470E-9868-50CF0360BFBF}" dt="2019-03-24T05:48:29.588" v="8314" actId="14100"/>
          <ac:spMkLst>
            <pc:docMk/>
            <pc:sldMk cId="2640148589" sldId="277"/>
            <ac:spMk id="4" creationId="{BC5E9D3A-79A6-4FA0-B68E-8F342C93D043}"/>
          </ac:spMkLst>
        </pc:spChg>
        <pc:spChg chg="add mod">
          <ac:chgData name="孙 豫" userId="4e3fbc6db1c35bd4" providerId="LiveId" clId="{307828ED-DF9E-470E-9868-50CF0360BFBF}" dt="2019-03-24T05:54:22.690" v="8531" actId="2711"/>
          <ac:spMkLst>
            <pc:docMk/>
            <pc:sldMk cId="2640148589" sldId="277"/>
            <ac:spMk id="5" creationId="{0D9F0AA2-DF32-4567-8FF9-37226BB4B44F}"/>
          </ac:spMkLst>
        </pc:spChg>
        <pc:spChg chg="add mod">
          <ac:chgData name="孙 豫" userId="4e3fbc6db1c35bd4" providerId="LiveId" clId="{307828ED-DF9E-470E-9868-50CF0360BFBF}" dt="2019-03-24T05:56:48.932" v="8538" actId="13822"/>
          <ac:spMkLst>
            <pc:docMk/>
            <pc:sldMk cId="2640148589" sldId="277"/>
            <ac:spMk id="6" creationId="{C05DE4B6-F3FF-42E4-8EC4-86248A2B97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7E8CF-61CF-4126-9F0B-4ED7025C4135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ED280-9D3A-4698-9D24-0BF27C1B5F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ED280-9D3A-4698-9D24-0BF27C1B5F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85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684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0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1806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8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1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6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37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244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1" Type="http://schemas.openxmlformats.org/officeDocument/2006/relationships/image" Target="../media/image6.tmp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100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tags" Target="../tags/tag190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geogebra.org/classic/smx5ubx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6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eogebra.org/3d/uxjjaa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231B9-5DBC-4DF3-9E3E-E9CBFA959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二重积分的定义与计算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22971D-6C76-4773-9774-B897E275B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8067040-EBF7-4A5B-BBEC-C424ECE92F53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06500" y="883920"/>
                <a:ext cx="9939020" cy="4779963"/>
              </a:xfrm>
              <a:prstGeom prst="rect">
                <a:avLst/>
              </a:prstGeom>
              <a:noFill/>
            </p:spPr>
            <p:txBody>
              <a:bodyPr vert="horz" wrap="square" rtlCol="0" anchor="ctr" anchorCtr="0">
                <a:noAutofit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</a:rPr>
                  <a:t>椭球的方程是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，这也就意味着，这个椭球被𝑥𝑦平面截的成一个椭圆，那么这个椭圆的方程是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1]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 （默认𝑧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=0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），这个方程表示，该椭圆与𝑥轴正半轴的交点是（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2]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 ，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），与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y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轴正半轴的交点是（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，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3]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 ，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）。这个椭球与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z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轴正半轴的交点是（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，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4]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 ）。为了方便计算椭球的体积，我们将这个椭球的方程，写成𝑧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=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𝑓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(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𝑥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,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𝑦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)</a:t>
                </a:r>
                <a:r>
                  <a:rPr lang="zh-CN" altLang="en-US" sz="2800" dirty="0">
                    <a:solidFill>
                      <a:srgbClr val="000000"/>
                    </a:solidFill>
                  </a:rPr>
                  <a:t>的形式，那么，我们需要计算的椭球上半球部分的方程应当为：𝑧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=sqrt(4-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5]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-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[</a:t>
                </a:r>
                <a:r>
                  <a:rPr lang="zh-CN" altLang="en-US" sz="2800" dirty="0">
                    <a:solidFill>
                      <a:srgbClr val="639EF4"/>
                    </a:solidFill>
                  </a:rPr>
                  <a:t>填空</a:t>
                </a:r>
                <a:r>
                  <a:rPr lang="en-US" altLang="zh-CN" sz="2800" dirty="0">
                    <a:solidFill>
                      <a:srgbClr val="639EF4"/>
                    </a:solidFill>
                  </a:rPr>
                  <a:t>6]</a:t>
                </a:r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)</a:t>
                </a:r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8067040-EBF7-4A5B-BBEC-C424ECE9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1206500" y="883920"/>
                <a:ext cx="9939020" cy="4779963"/>
              </a:xfrm>
              <a:prstGeom prst="rect">
                <a:avLst/>
              </a:prstGeom>
              <a:blipFill>
                <a:blip r:embed="rId20"/>
                <a:stretch>
                  <a:fillRect l="-1288" r="-1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6D866518-3BD9-4946-B5DE-EE5C0C33A0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BFC3E5-BFDD-4BCA-A3AC-92C04BCDB4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34925" cap="flat" cmpd="sng" algn="in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34925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5" name="矩形 14" hidden="1">
            <a:extLst>
              <a:ext uri="{FF2B5EF4-FFF2-40B4-BE49-F238E27FC236}">
                <a16:creationId xmlns:a16="http://schemas.microsoft.com/office/drawing/2014/main" id="{D87701F3-68FD-4E66-AFD1-060BBCB1F6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196D71AA-9B56-45ED-8E29-2307FB732DC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1" name="文本框 20" hidden="1">
            <a:extLst>
              <a:ext uri="{FF2B5EF4-FFF2-40B4-BE49-F238E27FC236}">
                <a16:creationId xmlns:a16="http://schemas.microsoft.com/office/drawing/2014/main" id="{C607FCDF-529D-486F-8F5C-EC742D27FAD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</a:p>
        </p:txBody>
      </p:sp>
      <p:grpSp>
        <p:nvGrpSpPr>
          <p:cNvPr id="19" name="组合 18" hidden="1">
            <a:extLst>
              <a:ext uri="{FF2B5EF4-FFF2-40B4-BE49-F238E27FC236}">
                <a16:creationId xmlns:a16="http://schemas.microsoft.com/office/drawing/2014/main" id="{B04D2DF9-1906-47DB-9BA6-48314AF8CB7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6" name="RemarkBack" hidden="1">
              <a:extLst>
                <a:ext uri="{FF2B5EF4-FFF2-40B4-BE49-F238E27FC236}">
                  <a16:creationId xmlns:a16="http://schemas.microsoft.com/office/drawing/2014/main" id="{E179CDE4-768F-4E1B-AD29-9BE12969248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Block" hidden="1">
              <a:extLst>
                <a:ext uri="{FF2B5EF4-FFF2-40B4-BE49-F238E27FC236}">
                  <a16:creationId xmlns:a16="http://schemas.microsoft.com/office/drawing/2014/main" id="{57F0C8B2-D82B-45E2-AB71-4849D7AD7D3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markTitleText" hidden="1">
              <a:extLst>
                <a:ext uri="{FF2B5EF4-FFF2-40B4-BE49-F238E27FC236}">
                  <a16:creationId xmlns:a16="http://schemas.microsoft.com/office/drawing/2014/main" id="{05B030D6-6129-447E-AE40-22B6AFDB5FB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6FFDB61-109B-45BC-B4B3-83D263DCB8B6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746ED2B-2744-4C05-AFC6-30936E81724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4A640358-E456-425F-AD49-53D7DD673CA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2DE4B538-92DE-4CD5-9D8D-264D984CF33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C4057AB9-6DC4-4B71-A0E0-0D6B28C9FCD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47A85F7-0D48-4F21-8F02-80FD293FFD0C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6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F317E-A841-44DB-9F09-3081BB97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AEE79C9A-AA03-4366-B453-7EC41C36705E}"/>
              </a:ext>
            </a:extLst>
          </p:cNvPr>
          <p:cNvSpPr/>
          <p:nvPr/>
        </p:nvSpPr>
        <p:spPr>
          <a:xfrm>
            <a:off x="1219200" y="189142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老师：我们现在只取我们，需要的部分，即椭圆的上半部分，如图，那么怎样求这样一个半球的体积呢？</a:t>
            </a:r>
            <a:endParaRPr lang="en-US" altLang="zh-CN" sz="2400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A2B55DA-6E52-4AC8-AB85-41FDEC67A05D}"/>
              </a:ext>
            </a:extLst>
          </p:cNvPr>
          <p:cNvSpPr/>
          <p:nvPr/>
        </p:nvSpPr>
        <p:spPr>
          <a:xfrm>
            <a:off x="6426200" y="3680461"/>
            <a:ext cx="5765800" cy="1005840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学生：这不像以前学过的球、椎、柱那样有标准的计算公式，也不是这些基本物体的组合</a:t>
            </a:r>
            <a:endParaRPr lang="en-US" altLang="zh-CN" sz="2000" dirty="0"/>
          </a:p>
        </p:txBody>
      </p:sp>
      <p:sp>
        <p:nvSpPr>
          <p:cNvPr id="6" name="箭头: 燕尾形 5">
            <a:hlinkClick r:id="rId2" action="ppaction://hlinksldjump"/>
            <a:extLst>
              <a:ext uri="{FF2B5EF4-FFF2-40B4-BE49-F238E27FC236}">
                <a16:creationId xmlns:a16="http://schemas.microsoft.com/office/drawing/2014/main" id="{E6E86948-0CB1-4E9A-BF03-2D1054AC5D7C}"/>
              </a:ext>
            </a:extLst>
          </p:cNvPr>
          <p:cNvSpPr/>
          <p:nvPr/>
        </p:nvSpPr>
        <p:spPr>
          <a:xfrm>
            <a:off x="8011795" y="2915920"/>
            <a:ext cx="2235200" cy="1026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隐藏剧情</a:t>
            </a:r>
          </a:p>
        </p:txBody>
      </p:sp>
    </p:spTree>
    <p:extLst>
      <p:ext uri="{BB962C8B-B14F-4D97-AF65-F5344CB8AC3E}">
        <p14:creationId xmlns:p14="http://schemas.microsoft.com/office/powerpoint/2010/main" val="276196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252D9-678B-4D49-902E-3F389C98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9601200" cy="1485900"/>
          </a:xfrm>
        </p:spPr>
        <p:txBody>
          <a:bodyPr/>
          <a:lstStyle/>
          <a:p>
            <a:r>
              <a:rPr lang="zh-CN" altLang="en-US" dirty="0"/>
              <a:t>动手操作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/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000" dirty="0"/>
                  <a:t>没错，对于一个不那么规则的物体，我们这里采用一种比较朴素的办法，如图，我们将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sz="2000" dirty="0"/>
                  <a:t>平面划分成一个个面积相等的小矩形，再以这样的矩形为底，以矩形中心对应的函数值为高，做一个个四棱柱，只要我的矩形的面积比较小，我就可以将这些柱体的体积之和当做这半个椭球体的近似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2"/>
                <a:stretch>
                  <a:fillRect l="-684" t="-1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2A8EDC7-B1F1-4ECC-8B10-DA5686E6BBFB}"/>
              </a:ext>
            </a:extLst>
          </p:cNvPr>
          <p:cNvSpPr/>
          <p:nvPr/>
        </p:nvSpPr>
        <p:spPr>
          <a:xfrm>
            <a:off x="6177280" y="3110254"/>
            <a:ext cx="6096000" cy="1676127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这个方法挺不错的，而且我们以前也经常这样做，在初高中的时候，对于一个不规则的二维图形，要计算它的面积，我们通常将这个图形放在方格纸上，然后对图形所占的方格进行计数，来当做这个不规则图形面积的近似</a:t>
            </a:r>
            <a:endParaRPr lang="en-US" altLang="zh-CN" sz="2000" dirty="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93F47EB5-4114-44F1-9DAF-3BF554623A84}"/>
              </a:ext>
            </a:extLst>
          </p:cNvPr>
          <p:cNvSpPr/>
          <p:nvPr/>
        </p:nvSpPr>
        <p:spPr>
          <a:xfrm>
            <a:off x="822960" y="5391028"/>
            <a:ext cx="7853680" cy="924045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是的，这是完全一致的思想，下面，就让老师来提供这个立体的“方格纸”，同学们一起来数数看吧。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AB5B50-80C8-4CC2-BC7C-27E90B1AA9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280" y="961652"/>
            <a:ext cx="2856230" cy="1965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39ACF5-16E2-4311-BEFC-32D22436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099130"/>
            <a:ext cx="2550160" cy="21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26985-32E9-4444-963C-149B3510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</a:t>
            </a:r>
            <a:r>
              <a:rPr lang="zh-CN" altLang="en-US" dirty="0">
                <a:solidFill>
                  <a:srgbClr val="0070C0"/>
                </a:solidFill>
                <a:hlinkClick r:id="rId2"/>
              </a:rPr>
              <a:t>立体的方格纸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95FDB1-054E-4BE9-BB21-B43CD27A3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2720" y="1428750"/>
                <a:ext cx="9601200" cy="524637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Hi</a:t>
                </a:r>
                <a:r>
                  <a:rPr lang="zh-CN" altLang="en-US" dirty="0"/>
                  <a:t>，大家好，我是本课件的主讲老师孙乐之，刚才我们已经打算使用数格子的方式来计算这上半个椭球的体积，那么，下面就让我们一起来看一看这个立体的方格纸吧，请单击我们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上面“立体的方格纸”部分，会打开一个网页（需要使用电脑观看，如果网页加载过慢，或者无法正常地显示，可以右键复制链接，然后在其它浏览器中打开），在网页的最右边，大家已经可以清楚地看到，我们的上半椭球已经被划分成了很多四棱柱的组合，在第三个窗格中我们，就可以清楚地看到，我们怎样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dirty="0"/>
                  <a:t>面进行划分从而组成了这些棱柱，在前测中，我们已经知道，这个上半椭球被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dirty="0"/>
                  <a:t>面所截的方程为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，由于这个椭圆的半长轴长为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，半短轴长为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那么，我们自然地使用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−2~2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y</a:t>
                </a:r>
                <a:r>
                  <a:rPr lang="zh-CN" altLang="en-US" dirty="0"/>
                  <a:t>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zh-CN" altLang="en-US" dirty="0"/>
                  <a:t>这样的区域内，分别对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进行均匀的划分，正如第二个网页窗格中展示的，</a:t>
                </a:r>
                <a:r>
                  <a:rPr lang="en-US" altLang="zh-CN" dirty="0"/>
                  <a:t>domain</a:t>
                </a:r>
                <a:r>
                  <a:rPr lang="zh-CN" altLang="en-US" dirty="0"/>
                  <a:t>菜单展示了划分的区域，</a:t>
                </a:r>
                <a:r>
                  <a:rPr lang="en-US" altLang="zh-CN" dirty="0"/>
                  <a:t>Grid</a:t>
                </a:r>
                <a:r>
                  <a:rPr lang="zh-CN" altLang="en-US" dirty="0"/>
                  <a:t>菜单展示了我们将这块区域的横纵分别划分成了多少部分，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展示了横坐标被划分成的等份数，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展示了纵坐标被划分的等分数，你看，现在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，我们横着数一数，</a:t>
                </a:r>
                <a:r>
                  <a:rPr lang="en-US" altLang="zh-CN" dirty="0"/>
                  <a:t>1234</a:t>
                </a:r>
                <a:r>
                  <a:rPr lang="zh-CN" altLang="en-US" dirty="0"/>
                  <a:t>，一共是四等分，现在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，我们竖着数一数</a:t>
                </a:r>
                <a:r>
                  <a:rPr lang="en-US" altLang="zh-CN" dirty="0"/>
                  <a:t>12345</a:t>
                </a:r>
                <a:r>
                  <a:rPr lang="zh-CN" altLang="en-US" dirty="0"/>
                  <a:t>，一共是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等分，移动滑动条上面的点，可以更改划分。（技术提示，由于浏览器算力的原因，当</a:t>
                </a:r>
                <a:r>
                  <a:rPr lang="en-US" altLang="zh-CN" dirty="0" err="1"/>
                  <a:t>mn</a:t>
                </a:r>
                <a:r>
                  <a:rPr lang="zh-CN" altLang="en-US" dirty="0"/>
                  <a:t>比较大的时候，可能会比较卡）那么，这些棱柱的底划分好了之后，我们再来考虑一下它们的高，我们把这些矩形中心点（☞），也就是这些红点，所对应的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轴的值，当做一个近似的高，这样来计算这个椭圆的体积。那么，这些红点对应的高是多少呢？在最左侧的网页窗格中，我们可以找到一个叫做</a:t>
                </a:r>
                <a:r>
                  <a:rPr lang="en-US" altLang="zh-CN" dirty="0"/>
                  <a:t>Heights</a:t>
                </a:r>
                <a:r>
                  <a:rPr lang="zh-CN" altLang="en-US" dirty="0"/>
                  <a:t>的矩阵，这就是这些红点所对应的高，左上角的红点，对应的就是矩阵的第一个值，如此对应。好了，我相信，经过上面的介绍，大家已经对这个“立体的方格纸”的使用有一个初步的理解了，那么，下面就让我们一起来数数看，算出这个椭球的体积吧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95FDB1-054E-4BE9-BB21-B43CD27A3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720" y="1428750"/>
                <a:ext cx="9601200" cy="5246370"/>
              </a:xfrm>
              <a:blipFill>
                <a:blip r:embed="rId3"/>
                <a:stretch>
                  <a:fillRect l="-571" t="-2091" r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62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80212-8B27-47CC-B4B5-69EFB1AE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动手操作：数数看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A7B9-20E2-49C8-BFF7-AA2C4613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95601"/>
            <a:ext cx="9601200" cy="358140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当</a:t>
            </a:r>
            <a:r>
              <a:rPr lang="en-US" altLang="zh-CN" dirty="0"/>
              <a:t>m=3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当</a:t>
            </a:r>
            <a:r>
              <a:rPr lang="en-US" altLang="zh-CN" dirty="0"/>
              <a:t>m=4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变得越来越大的时候，这个半椭球的体积越来越趋向于（保留一位小数）</a:t>
            </a:r>
            <a:endParaRPr lang="en-US" altLang="zh-CN" dirty="0"/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A2705CCB-6B29-4264-B827-4DC8B77431A7}"/>
              </a:ext>
            </a:extLst>
          </p:cNvPr>
          <p:cNvSpPr/>
          <p:nvPr/>
        </p:nvSpPr>
        <p:spPr>
          <a:xfrm>
            <a:off x="1371600" y="125349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111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341E8-CFED-4BB0-BDE8-3F44E61D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动手操作：二重积分的定义</a:t>
            </a:r>
            <a:br>
              <a:rPr lang="en-US" altLang="zh-CN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59042C-7F00-4280-BA0D-39EFB89454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6080"/>
                <a:ext cx="9601200" cy="48310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通过刚才我们数格子的具体操作中，我们计算出了该半椭球近似的体积，我们可以很自然地感觉到，随着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越来越大，我们所计算的近似值将会越来越趋近于半椭球真实的体积，就像定积分一样，随着我们的划分越来越多，矩形体积之和会越来越接近于真实的面积。而刚才我们这种朴素的数格子的方法，这正是我们二重积分的思想，下面，我们来正式地引入二重积分的定义：</a:t>
                </a:r>
                <a:endParaRPr lang="en-US" altLang="zh-CN" dirty="0"/>
              </a:p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是有界闭区域上的有界函数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将闭区域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任意分成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个小区域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既表示第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个小区域，也表示它的面积，在每个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上取一点，作乘积！，算出柱体的体积！，再作和！，如果按照刚才的划分，当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趋向于正无穷的时候！，也就是划分出的小矩形面积趋向于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时，我们称此极限为函数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dirty="0"/>
                  <a:t>闭区域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上的二重积分，也就是我们刚才曲顶柱体的真实体积，记作！，即！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其中（逐一介绍）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在刚才我们的划分中，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其实就是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zh-CN" altLang="en-US" dirty="0"/>
                  <a:t>，其实也就把二重积分记作！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其中！也叫面积元素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D59042C-7F00-4280-BA0D-39EFB8945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6080"/>
                <a:ext cx="9601200" cy="4831080"/>
              </a:xfrm>
              <a:blipFill>
                <a:blip r:embed="rId3"/>
                <a:stretch>
                  <a:fillRect l="-635" t="-1515" r="-1397" b="-1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52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50361-576A-4771-95BB-D0BE6928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19C73-5771-47C1-B0BC-EB211A01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262642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DCE04-8866-47BA-93A9-92FDA8D4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动手操作：算算看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7AC4BF-DFB7-41D2-9148-52F885E0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请分别用两种计算方法计算上半椭球的体积，请拍照上传您的计算过程，两种方法计算的结果应当是一样的，最后算得这个半椭球的体积为：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30937CE-F3C5-4A40-8559-1E30E5A21272}"/>
              </a:ext>
            </a:extLst>
          </p:cNvPr>
          <p:cNvSpPr/>
          <p:nvPr/>
        </p:nvSpPr>
        <p:spPr>
          <a:xfrm>
            <a:off x="1371600" y="125349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5613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C2BB1-26A8-4E8A-A24C-B1975A67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后测：完整的冰淇淋</a:t>
            </a:r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60CB655-A8CC-4C3A-9376-D67545A2BF29}"/>
              </a:ext>
            </a:extLst>
          </p:cNvPr>
          <p:cNvSpPr/>
          <p:nvPr/>
        </p:nvSpPr>
        <p:spPr>
          <a:xfrm>
            <a:off x="7138673" y="5172912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4D54A251-11F9-40D6-B840-D5582D7B4EF3}"/>
              </a:ext>
            </a:extLst>
          </p:cNvPr>
          <p:cNvSpPr/>
          <p:nvPr/>
        </p:nvSpPr>
        <p:spPr>
          <a:xfrm>
            <a:off x="1371600" y="4948218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老师：看来是跃跃欲试了，那么下面我们就来计算甜筒部分的体积吧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2E2E03A3-5138-4C8F-BA83-6D90D00712B2}"/>
              </a:ext>
            </a:extLst>
          </p:cNvPr>
          <p:cNvSpPr/>
          <p:nvPr/>
        </p:nvSpPr>
        <p:spPr>
          <a:xfrm>
            <a:off x="1371600" y="171757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好了，我们通过计算冰淇淋的上半部分也就是半个椭球的体积，了解了二重积分这样的工具</a:t>
            </a:r>
            <a:endParaRPr lang="en-US" altLang="zh-CN" sz="2400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F88C00BD-410B-42C7-88BF-1BF9E32106FC}"/>
              </a:ext>
            </a:extLst>
          </p:cNvPr>
          <p:cNvSpPr/>
          <p:nvPr/>
        </p:nvSpPr>
        <p:spPr>
          <a:xfrm>
            <a:off x="6894086" y="3558540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学生：那么下面我们该吃甜筒了（即冰淇淋的下半部分）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777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14714-FBB6-4770-A289-C11EB73C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9601200" cy="1485900"/>
          </a:xfrm>
        </p:spPr>
        <p:txBody>
          <a:bodyPr/>
          <a:lstStyle/>
          <a:p>
            <a:r>
              <a:rPr lang="zh-CN" altLang="en-US" dirty="0"/>
              <a:t>总结：预习完之后你应当知道</a:t>
            </a:r>
          </a:p>
        </p:txBody>
      </p:sp>
      <p:pic>
        <p:nvPicPr>
          <p:cNvPr id="9" name="内容占位符 8" descr="图片包含 文字&#10;&#10;描述已自动生成">
            <a:extLst>
              <a:ext uri="{FF2B5EF4-FFF2-40B4-BE49-F238E27FC236}">
                <a16:creationId xmlns:a16="http://schemas.microsoft.com/office/drawing/2014/main" id="{10F86DB1-AFA1-43EE-967B-D76B16152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92" y="587710"/>
            <a:ext cx="10161208" cy="6270290"/>
          </a:xfrm>
        </p:spPr>
      </p:pic>
    </p:spTree>
    <p:extLst>
      <p:ext uri="{BB962C8B-B14F-4D97-AF65-F5344CB8AC3E}">
        <p14:creationId xmlns:p14="http://schemas.microsoft.com/office/powerpoint/2010/main" val="27727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就坐, 下一个, 餐桌, 黑色&#10;&#10;描述已自动生成">
            <a:extLst>
              <a:ext uri="{FF2B5EF4-FFF2-40B4-BE49-F238E27FC236}">
                <a16:creationId xmlns:a16="http://schemas.microsoft.com/office/drawing/2014/main" id="{1E6B4B68-10EC-483D-B002-F5B017BA0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89" y="4881390"/>
            <a:ext cx="1638751" cy="19723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D843D2-DCB4-4E1A-A119-E8EC0CF3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BDC87-4BD9-4613-ABFB-81ACC89C4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3360" y="1282224"/>
            <a:ext cx="852323" cy="177895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CED2DA48-EF92-40CB-9625-025FDE425CCF}"/>
              </a:ext>
            </a:extLst>
          </p:cNvPr>
          <p:cNvSpPr/>
          <p:nvPr/>
        </p:nvSpPr>
        <p:spPr>
          <a:xfrm>
            <a:off x="1019963" y="1447511"/>
            <a:ext cx="6614160" cy="12276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>
                <a:solidFill>
                  <a:prstClr val="white"/>
                </a:solidFill>
              </a:rPr>
              <a:t>相信大家都吃过冰淇淋吧，右图就是我们常见的冰淇淋的样式之一，那么，大家在吃冰淇淋的时候有没有想过，冰淇淋的体积应该怎样计算呢？本节，我们就将采用二重积分的方式，来计算这个冰淇淋的体积。</a:t>
            </a:r>
            <a:endParaRPr lang="en-US" altLang="zh-CN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36C8AE4-C34E-4929-8240-67C96EBAF164}"/>
              </a:ext>
            </a:extLst>
          </p:cNvPr>
          <p:cNvSpPr/>
          <p:nvPr/>
        </p:nvSpPr>
        <p:spPr>
          <a:xfrm>
            <a:off x="7698289" y="5466080"/>
            <a:ext cx="4358640" cy="49784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顿时感觉没意思了好多</a:t>
            </a:r>
            <a:endParaRPr lang="en-US" altLang="zh-CN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7A2DAF53-3F34-4F52-9818-505D94DEE2C3}"/>
              </a:ext>
            </a:extLst>
          </p:cNvPr>
          <p:cNvSpPr/>
          <p:nvPr/>
        </p:nvSpPr>
        <p:spPr>
          <a:xfrm>
            <a:off x="7528560" y="3123877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二重积分就是计算冰淇淋的体积的吗？</a:t>
            </a:r>
            <a:endParaRPr lang="en-US" altLang="zh-CN" dirty="0"/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0C6EA3FC-BABB-4F43-B205-3BB78B020DF9}"/>
              </a:ext>
            </a:extLst>
          </p:cNvPr>
          <p:cNvSpPr/>
          <p:nvPr/>
        </p:nvSpPr>
        <p:spPr>
          <a:xfrm>
            <a:off x="914400" y="4097246"/>
            <a:ext cx="6614160" cy="78414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>
                <a:solidFill>
                  <a:prstClr val="white"/>
                </a:solidFill>
              </a:rPr>
              <a:t>唔，当然不仅限于此，二重积分最经典和最常见的应用就是计算曲顶柱体的体积，如图（严格定义见书）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6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434B5-B91C-4C9C-9180-4E760EC3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隐藏剧情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BC5E9D3A-79A6-4FA0-B68E-8F342C93D043}"/>
              </a:ext>
            </a:extLst>
          </p:cNvPr>
          <p:cNvSpPr/>
          <p:nvPr/>
        </p:nvSpPr>
        <p:spPr>
          <a:xfrm>
            <a:off x="6609606" y="1428750"/>
            <a:ext cx="4663440" cy="1223010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不过，这个问题好像可以用以前学过定积分的知识解决，只要</a:t>
            </a:r>
            <a:r>
              <a:rPr lang="en-US" altLang="zh-CN" sz="2400" dirty="0"/>
              <a:t>……</a:t>
            </a:r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D9F0AA2-DF32-4567-8FF9-37226BB4B44F}"/>
              </a:ext>
            </a:extLst>
          </p:cNvPr>
          <p:cNvSpPr/>
          <p:nvPr/>
        </p:nvSpPr>
        <p:spPr>
          <a:xfrm>
            <a:off x="1727200" y="3078480"/>
            <a:ext cx="9601200" cy="3535680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能想到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这样的观点，并且知道大致的思路，你可以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先返回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主线剧情，而将这样的思路作为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最后结论是否正确的方式，并且将你的验算过程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确实想不到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放弃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这个剧情。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在泛雅平台的本章“隐藏剧情”习题里，答出正确的计算方法，会有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额外的加分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" name="动作按钮: 上一张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05DE4B6-F3FF-42E4-8EC4-86248A2B97EB}"/>
              </a:ext>
            </a:extLst>
          </p:cNvPr>
          <p:cNvSpPr/>
          <p:nvPr/>
        </p:nvSpPr>
        <p:spPr>
          <a:xfrm>
            <a:off x="9241046" y="6187440"/>
            <a:ext cx="2082800" cy="426720"/>
          </a:xfrm>
          <a:prstGeom prst="actionButtonRetur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F9992-F1EB-40AD-BE87-603A57A2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1D8B8AB-86B1-4961-8E0F-2872F7258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1112" y="1638300"/>
            <a:ext cx="3581400" cy="3581400"/>
          </a:xfrm>
          <a:prstGeom prst="rect">
            <a:avLst/>
          </a:prstGeom>
        </p:spPr>
      </p:pic>
      <p:pic>
        <p:nvPicPr>
          <p:cNvPr id="6" name="内容占位符 5" descr="图片包含 蛋糕, 餐桌, 盘子, 张&#10;&#10;描述已自动生成">
            <a:extLst>
              <a:ext uri="{FF2B5EF4-FFF2-40B4-BE49-F238E27FC236}">
                <a16:creationId xmlns:a16="http://schemas.microsoft.com/office/drawing/2014/main" id="{39EF3C0F-1752-4291-824A-E86E2A5AED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694260"/>
            <a:ext cx="3048000" cy="2286000"/>
          </a:xfrm>
          <a:prstGeom prst="rect">
            <a:avLst/>
          </a:prstGeom>
        </p:spPr>
      </p:pic>
      <p:pic>
        <p:nvPicPr>
          <p:cNvPr id="4" name="图片 3" descr="图片包含 沙漏, 物体, 室内, 墙壁&#10;&#10;描述已自动生成">
            <a:extLst>
              <a:ext uri="{FF2B5EF4-FFF2-40B4-BE49-F238E27FC236}">
                <a16:creationId xmlns:a16="http://schemas.microsoft.com/office/drawing/2014/main" id="{0A93618C-1434-4512-8574-80E9B37A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49" y="2085974"/>
            <a:ext cx="2905125" cy="290512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18BE548-7AE2-45CE-B74C-F3E4229FBD8E}"/>
              </a:ext>
            </a:extLst>
          </p:cNvPr>
          <p:cNvSpPr/>
          <p:nvPr/>
        </p:nvSpPr>
        <p:spPr>
          <a:xfrm>
            <a:off x="914400" y="5226423"/>
            <a:ext cx="6136640" cy="945777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>
                <a:solidFill>
                  <a:prstClr val="white"/>
                </a:solidFill>
              </a:rPr>
              <a:t>曲顶柱体啊，生活中有很多东西都是曲顶柱体（或是曲顶柱体）组成的，比如我们常见的</a:t>
            </a:r>
            <a:endParaRPr lang="en-US" altLang="zh-CN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6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B0F08-F095-46F7-AA40-AAD662A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B554BB9A-A1DD-4995-8C1B-20DAC856D1EB}"/>
              </a:ext>
            </a:extLst>
          </p:cNvPr>
          <p:cNvSpPr/>
          <p:nvPr/>
        </p:nvSpPr>
        <p:spPr>
          <a:xfrm>
            <a:off x="1219200" y="1581150"/>
            <a:ext cx="5069840" cy="1141730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（序）等等，都是曲顶柱体，是不是很有趣？你还能举出其他例子吗</a:t>
            </a:r>
            <a:r>
              <a:rPr lang="en-US" altLang="zh-CN" sz="2400" dirty="0">
                <a:solidFill>
                  <a:prstClr val="white"/>
                </a:solidFill>
              </a:rPr>
              <a:t>?</a:t>
            </a:r>
            <a:endParaRPr lang="zh-CN" altLang="en-US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CD795392-AB67-4577-9A0F-600224708733}"/>
              </a:ext>
            </a:extLst>
          </p:cNvPr>
          <p:cNvSpPr/>
          <p:nvPr/>
        </p:nvSpPr>
        <p:spPr>
          <a:xfrm>
            <a:off x="6746240" y="2722880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让我想一想</a:t>
            </a:r>
          </a:p>
        </p:txBody>
      </p:sp>
      <p:sp>
        <p:nvSpPr>
          <p:cNvPr id="5" name="箭头: 燕尾形 4">
            <a:extLst>
              <a:ext uri="{FF2B5EF4-FFF2-40B4-BE49-F238E27FC236}">
                <a16:creationId xmlns:a16="http://schemas.microsoft.com/office/drawing/2014/main" id="{F482D9E4-1C34-488A-8617-6B564347DB84}"/>
              </a:ext>
            </a:extLst>
          </p:cNvPr>
          <p:cNvSpPr/>
          <p:nvPr/>
        </p:nvSpPr>
        <p:spPr>
          <a:xfrm>
            <a:off x="6746240" y="342900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02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94096A8-87F7-4F20-AF61-A0DFACF379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请举出其他曲顶柱体的例子，至少举出两个，可以并且图片（可以是拍照所得，也可以是网上下载的）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10E848B-00D8-47B5-8DA9-E4D59573F8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C93BAD-088A-4547-95FA-E626731AAA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34925" cap="flat" cmpd="sng" algn="in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34925" cap="flat" cmpd="sng" algn="in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4" name="矩形 13" hidden="1">
            <a:extLst>
              <a:ext uri="{FF2B5EF4-FFF2-40B4-BE49-F238E27FC236}">
                <a16:creationId xmlns:a16="http://schemas.microsoft.com/office/drawing/2014/main" id="{A2AD770A-0538-4038-86B7-58C9EC236DC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框 18" hidden="1">
            <a:extLst>
              <a:ext uri="{FF2B5EF4-FFF2-40B4-BE49-F238E27FC236}">
                <a16:creationId xmlns:a16="http://schemas.microsoft.com/office/drawing/2014/main" id="{34649E66-649E-4D69-A359-FE9A3587865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0" name="文本框 19" hidden="1">
            <a:extLst>
              <a:ext uri="{FF2B5EF4-FFF2-40B4-BE49-F238E27FC236}">
                <a16:creationId xmlns:a16="http://schemas.microsoft.com/office/drawing/2014/main" id="{CC108D59-40FA-4202-9EAB-5E40A7D10CC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</a:p>
        </p:txBody>
      </p:sp>
      <p:grpSp>
        <p:nvGrpSpPr>
          <p:cNvPr id="18" name="组合 17" hidden="1">
            <a:extLst>
              <a:ext uri="{FF2B5EF4-FFF2-40B4-BE49-F238E27FC236}">
                <a16:creationId xmlns:a16="http://schemas.microsoft.com/office/drawing/2014/main" id="{768D5401-C2F2-403B-A7C8-C1D08D194ED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5" name="RemarkBack" hidden="1">
              <a:extLst>
                <a:ext uri="{FF2B5EF4-FFF2-40B4-BE49-F238E27FC236}">
                  <a16:creationId xmlns:a16="http://schemas.microsoft.com/office/drawing/2014/main" id="{90911D87-33A6-4636-B39A-1C4AFD44026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Block" hidden="1">
              <a:extLst>
                <a:ext uri="{FF2B5EF4-FFF2-40B4-BE49-F238E27FC236}">
                  <a16:creationId xmlns:a16="http://schemas.microsoft.com/office/drawing/2014/main" id="{F8359979-8B9A-4754-A223-1CE27F6BF2B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TitleText" hidden="1">
              <a:extLst>
                <a:ext uri="{FF2B5EF4-FFF2-40B4-BE49-F238E27FC236}">
                  <a16:creationId xmlns:a16="http://schemas.microsoft.com/office/drawing/2014/main" id="{AD9BE295-33A3-4000-97C9-54DE5B06429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9E5EDF-2BA9-4615-BCA8-E7C6548744BD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1CAAD7FB-7787-4DE1-B163-4A16872F0BC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DB73C86B-1CBF-4F33-88DD-9D8CABEEE34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34925" cap="flat" cmpd="sng" algn="in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34925" cap="flat" cmpd="sng" algn="in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4F08703A-9C2D-4B52-800D-26EAE9A9208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07599A6-5613-4ACE-AA51-F496A6F37239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76B0775-1D10-4BF1-ADBD-8A230BBA2C8C}"/>
              </a:ext>
            </a:extLst>
          </p:cNvPr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65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6BA9F-3F19-41D2-BF0A-5E634DBF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FCD68-1EE9-461D-839F-78FF1D6A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49"/>
            <a:ext cx="10540409" cy="1144329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以冰淇淋为例，应用二重积分计算曲顶柱体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ED59-D234-494C-B914-B0F3319E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2800350"/>
            <a:ext cx="59150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A5B72-F780-4D30-A88E-680AE43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80FE9-93FE-4C36-870D-9C5B57C6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27" y="174206"/>
            <a:ext cx="1853345" cy="3877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045F8E3-5AF6-4E6C-9C42-6BDD09330E38}"/>
              </a:ext>
            </a:extLst>
          </p:cNvPr>
          <p:cNvSpPr/>
          <p:nvPr/>
        </p:nvSpPr>
        <p:spPr>
          <a:xfrm>
            <a:off x="866457" y="5330584"/>
            <a:ext cx="5229542" cy="116810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>
                <a:solidFill>
                  <a:prstClr val="white"/>
                </a:solidFill>
              </a:rPr>
              <a:t>的确，但是通过简单的拆分，我们可以将冰淇淋拆分成两个简单曲顶柱体的叠加</a:t>
            </a:r>
            <a:endParaRPr lang="en-US" altLang="zh-CN" sz="240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F4A3A5E9-1C24-4E56-BAE8-899ADD49DEDF}"/>
              </a:ext>
            </a:extLst>
          </p:cNvPr>
          <p:cNvSpPr/>
          <p:nvPr/>
        </p:nvSpPr>
        <p:spPr>
          <a:xfrm>
            <a:off x="866456" y="2112902"/>
            <a:ext cx="5229543" cy="95883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>
                <a:solidFill>
                  <a:prstClr val="white"/>
                </a:solidFill>
              </a:rPr>
              <a:t>那么怎么计算冰淇淋的体积呢？</a:t>
            </a:r>
            <a:endParaRPr lang="en-US" altLang="zh-CN" sz="240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E473FAED-A5B5-4DB6-A02F-8681790766F9}"/>
              </a:ext>
            </a:extLst>
          </p:cNvPr>
          <p:cNvSpPr/>
          <p:nvPr/>
        </p:nvSpPr>
        <p:spPr>
          <a:xfrm>
            <a:off x="5024646" y="3698538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这个冰淇淋怎么看都不满足曲顶柱体的定义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360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3C9876D-4E31-4E14-9213-E140E7797254}"/>
              </a:ext>
            </a:extLst>
          </p:cNvPr>
          <p:cNvSpPr/>
          <p:nvPr/>
        </p:nvSpPr>
        <p:spPr>
          <a:xfrm>
            <a:off x="6324600" y="0"/>
            <a:ext cx="5821680" cy="1425576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学生：这样好像就可以了，冰淇淋上面是一个半球，冰淇淋下面是一个圆锥，两者都可以看做是曲顶柱体，只不过下面的圆锥要倒着放一下就好了</a:t>
            </a:r>
            <a:endParaRPr lang="en-US" altLang="zh-CN" sz="2000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704A1316-697E-4E59-82AB-F70BC21A9786}"/>
              </a:ext>
            </a:extLst>
          </p:cNvPr>
          <p:cNvSpPr/>
          <p:nvPr/>
        </p:nvSpPr>
        <p:spPr>
          <a:xfrm>
            <a:off x="912125" y="1598297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>
                <a:solidFill>
                  <a:prstClr val="white"/>
                </a:solidFill>
              </a:rPr>
              <a:t>的确，不过这个冰淇淋甜筒口不是一个标准圆，而是一个椭圆，上面其实是</a:t>
            </a:r>
            <a:r>
              <a:rPr lang="zh-CN" altLang="en-US" sz="2400">
                <a:solidFill>
                  <a:srgbClr val="FFFF00"/>
                </a:solidFill>
              </a:rPr>
              <a:t>半个椭球</a:t>
            </a:r>
            <a:r>
              <a:rPr lang="zh-CN" altLang="en-US" sz="2400">
                <a:solidFill>
                  <a:prstClr val="white"/>
                </a:solidFill>
              </a:rPr>
              <a:t>，下面其实是一个</a:t>
            </a:r>
            <a:r>
              <a:rPr lang="zh-CN" altLang="en-US" sz="2400">
                <a:solidFill>
                  <a:srgbClr val="FFFF00"/>
                </a:solidFill>
              </a:rPr>
              <a:t>椭圆锥</a:t>
            </a:r>
            <a:r>
              <a:rPr lang="zh-CN" altLang="en-US" sz="2400">
                <a:solidFill>
                  <a:prstClr val="white"/>
                </a:solidFill>
              </a:rPr>
              <a:t>。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EF75891-3882-4C8C-A90F-1034FFFE1F55}"/>
              </a:ext>
            </a:extLst>
          </p:cNvPr>
          <p:cNvSpPr/>
          <p:nvPr/>
        </p:nvSpPr>
        <p:spPr>
          <a:xfrm>
            <a:off x="912126" y="3638943"/>
            <a:ext cx="5671554" cy="175919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>
                <a:solidFill>
                  <a:prstClr val="white"/>
                </a:solidFill>
              </a:rPr>
              <a:t>老师：本节课，我们就要以冰淇淋的上半部分为例，来探索用</a:t>
            </a:r>
            <a:r>
              <a:rPr lang="zh-CN" altLang="en-US" sz="2400">
                <a:solidFill>
                  <a:srgbClr val="FFFF00"/>
                </a:solidFill>
              </a:rPr>
              <a:t>二重积分计算半个椭球</a:t>
            </a:r>
            <a:r>
              <a:rPr lang="zh-CN" altLang="en-US" sz="2400">
                <a:solidFill>
                  <a:prstClr val="white"/>
                </a:solidFill>
              </a:rPr>
              <a:t>的方法，在掌握了方法之后，</a:t>
            </a:r>
            <a:r>
              <a:rPr lang="zh-CN" altLang="en-US" sz="2400">
                <a:solidFill>
                  <a:srgbClr val="FFFF00"/>
                </a:solidFill>
              </a:rPr>
              <a:t>椭圆锥</a:t>
            </a:r>
            <a:r>
              <a:rPr lang="zh-CN" altLang="en-US" sz="2400">
                <a:solidFill>
                  <a:prstClr val="white"/>
                </a:solidFill>
              </a:rPr>
              <a:t>的体积就</a:t>
            </a:r>
            <a:r>
              <a:rPr lang="zh-CN" altLang="en-US" sz="2400">
                <a:solidFill>
                  <a:srgbClr val="7030A0"/>
                </a:solidFill>
              </a:rPr>
              <a:t>留给大家</a:t>
            </a:r>
            <a:r>
              <a:rPr lang="zh-CN" altLang="en-US" sz="2400">
                <a:solidFill>
                  <a:prstClr val="white"/>
                </a:solidFill>
              </a:rPr>
              <a:t>计算喽。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756E7CE-82B0-4690-9A05-607856FC0E63}"/>
              </a:ext>
            </a:extLst>
          </p:cNvPr>
          <p:cNvSpPr/>
          <p:nvPr/>
        </p:nvSpPr>
        <p:spPr>
          <a:xfrm>
            <a:off x="3883659" y="5567514"/>
            <a:ext cx="5400040" cy="94170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>
                <a:solidFill>
                  <a:prstClr val="white"/>
                </a:solidFill>
              </a:rPr>
              <a:t>不过，在开始之前，你还记得关于椭球的相关概念和性质吗？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63633B-F83D-439B-A48A-5D310C4E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27" y="1700247"/>
            <a:ext cx="1853345" cy="3877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07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E8F15-9430-4BE9-8B55-C082AE35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6703890-FDA8-4BA7-ADE8-1476D3A4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t="22241" r="19389" b="-18965"/>
          <a:stretch/>
        </p:blipFill>
        <p:spPr bwMode="auto">
          <a:xfrm>
            <a:off x="5943600" y="3576149"/>
            <a:ext cx="6248400" cy="4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1948B3-4589-4ABD-8387-33EF89A0DE77}"/>
              </a:ext>
            </a:extLst>
          </p:cNvPr>
          <p:cNvSpPr txBox="1"/>
          <p:nvPr/>
        </p:nvSpPr>
        <p:spPr>
          <a:xfrm>
            <a:off x="4693920" y="6488668"/>
            <a:ext cx="3545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点击图片查看</a:t>
            </a:r>
            <a:r>
              <a:rPr lang="en-US" altLang="zh-CN" dirty="0"/>
              <a:t>3D</a:t>
            </a:r>
            <a:r>
              <a:rPr lang="zh-CN" altLang="en-US" dirty="0"/>
              <a:t>可变图片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/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400" dirty="0"/>
                  <a:t>老师：冰淇淋的上半部分可以看做是半个椭球，我们假设其对应的整个椭球按如图所示建系，即为方程：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如右图所示，那么，这也就意味着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4"/>
                <a:stretch>
                  <a:fillRect l="-878" t="-1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43FFD180-3018-4FEB-93A3-995A39433B6C}"/>
              </a:ext>
            </a:extLst>
          </p:cNvPr>
          <p:cNvSpPr/>
          <p:nvPr/>
        </p:nvSpPr>
        <p:spPr>
          <a:xfrm>
            <a:off x="4597537" y="2897709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习题</a:t>
            </a:r>
            <a:r>
              <a:rPr lang="en-US" altLang="zh-CN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0015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False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HASREMARK" val="False"/>
  <p:tag name="PROBLEMSCORE" val="25.0"/>
  <p:tag name="PROBLEMBLANK" val="[{&quot;Num&quot;:1,&quot;Score&quot;:5.0,&quot;Answers&quot;:[&quot;x^2/4+y^2/3=1&quot;],&quot;CaseSensitive&quot;:false,&quot;FuzzyMatch&quot;:false},{&quot;Num&quot;:2,&quot;Score&quot;:5.0,&quot;Answers&quot;:[&quot;2&quot;],&quot;CaseSensitive&quot;:false,&quot;FuzzyMatch&quot;:false},{&quot;Num&quot;:3,&quot;Score&quot;:5.0,&quot;Answers&quot;:[&quot;sqrt(3)&quot;],&quot;CaseSensitive&quot;:false,&quot;FuzzyMatch&quot;:false},{&quot;Num&quot;:4,&quot;Score&quot;:5.0,&quot;Answers&quot;:[&quot;2&quot;],&quot;CaseSensitive&quot;:false,&quot;FuzzyMatch&quot;:false},{&quot;Num&quot;:5,&quot;Score&quot;:2.5,&quot;Answers&quot;:[&quot;1&quot;],&quot;CaseSensitive&quot;:false,&quot;FuzzyMatch&quot;:false},{&quot;Num&quot;:6,&quot;Score&quot;:2.5,&quot;Answers&quot;:[&quot;4/3&quot;],&quot;CaseSensitive&quot;:false,&quot;FuzzyMatch&quot;:false}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338</TotalTime>
  <Words>2089</Words>
  <Application>Microsoft Office PowerPoint</Application>
  <PresentationFormat>宽屏</PresentationFormat>
  <Paragraphs>84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Microsoft Yahei</vt:lpstr>
      <vt:lpstr>等线</vt:lpstr>
      <vt:lpstr>黑体</vt:lpstr>
      <vt:lpstr>Arial</vt:lpstr>
      <vt:lpstr>Cambria Math</vt:lpstr>
      <vt:lpstr>Franklin Gothic Book</vt:lpstr>
      <vt:lpstr>剪切</vt:lpstr>
      <vt:lpstr>二重积分的定义与计算</vt:lpstr>
      <vt:lpstr>引入</vt:lpstr>
      <vt:lpstr>引入</vt:lpstr>
      <vt:lpstr>引入</vt:lpstr>
      <vt:lpstr>PowerPoint 演示文稿</vt:lpstr>
      <vt:lpstr>目标</vt:lpstr>
      <vt:lpstr>前测</vt:lpstr>
      <vt:lpstr>PowerPoint 演示文稿</vt:lpstr>
      <vt:lpstr>前测</vt:lpstr>
      <vt:lpstr>PowerPoint 演示文稿</vt:lpstr>
      <vt:lpstr>动手操作</vt:lpstr>
      <vt:lpstr>动手操作</vt:lpstr>
      <vt:lpstr>动手操作：立体的方格纸</vt:lpstr>
      <vt:lpstr>动手操作：数数看</vt:lpstr>
      <vt:lpstr>动手操作：二重积分的定义 </vt:lpstr>
      <vt:lpstr>动手操作：二重积分的计算</vt:lpstr>
      <vt:lpstr>动手操作：算算看</vt:lpstr>
      <vt:lpstr>后测：完整的冰淇淋</vt:lpstr>
      <vt:lpstr>总结：预习完之后你应当知道</vt:lpstr>
      <vt:lpstr>隐藏剧情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豫</dc:creator>
  <cp:lastModifiedBy>孙 豫</cp:lastModifiedBy>
  <cp:revision>1</cp:revision>
  <dcterms:created xsi:type="dcterms:W3CDTF">2019-03-19T06:36:53Z</dcterms:created>
  <dcterms:modified xsi:type="dcterms:W3CDTF">2019-03-24T06:00:24Z</dcterms:modified>
</cp:coreProperties>
</file>